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1"/>
  </p:notesMasterIdLst>
  <p:handoutMasterIdLst>
    <p:handoutMasterId r:id="rId32"/>
  </p:handoutMasterIdLst>
  <p:sldIdLst>
    <p:sldId id="2147472333" r:id="rId5"/>
    <p:sldId id="2147472329" r:id="rId6"/>
    <p:sldId id="2147472460" r:id="rId7"/>
    <p:sldId id="2147472470" r:id="rId8"/>
    <p:sldId id="2147472301" r:id="rId9"/>
    <p:sldId id="2147472508" r:id="rId10"/>
    <p:sldId id="2147472509" r:id="rId11"/>
    <p:sldId id="2147472473" r:id="rId12"/>
    <p:sldId id="2147472472" r:id="rId13"/>
    <p:sldId id="2147472499" r:id="rId14"/>
    <p:sldId id="2147472339" r:id="rId15"/>
    <p:sldId id="2147472505" r:id="rId16"/>
    <p:sldId id="2147472504" r:id="rId17"/>
    <p:sldId id="2147472506" r:id="rId18"/>
    <p:sldId id="2147472501" r:id="rId19"/>
    <p:sldId id="2147472507" r:id="rId20"/>
    <p:sldId id="2147377919" r:id="rId21"/>
    <p:sldId id="2147472500" r:id="rId22"/>
    <p:sldId id="2147472476" r:id="rId23"/>
    <p:sldId id="2147472474" r:id="rId24"/>
    <p:sldId id="2147472510" r:id="rId25"/>
    <p:sldId id="2147377862" r:id="rId26"/>
    <p:sldId id="2147377916" r:id="rId27"/>
    <p:sldId id="2147472477" r:id="rId28"/>
    <p:sldId id="2147472492" r:id="rId29"/>
    <p:sldId id="2147472503" r:id="rId30"/>
  </p:sldIdLst>
  <p:sldSz cx="18288000" cy="10288588"/>
  <p:notesSz cx="6858000" cy="9144000"/>
  <p:embeddedFontLst>
    <p:embeddedFont>
      <p:font typeface="Noto Sans" panose="020B0502040504020204" pitchFamily="34" charset="0"/>
      <p:regular r:id="rId33"/>
      <p:bold r:id="rId34"/>
      <p:italic r:id="rId35"/>
      <p:boldItalic r:id="rId36"/>
    </p:embeddedFont>
    <p:embeddedFont>
      <p:font typeface="Source Sans Pro" panose="020B0503030403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Research Plan" id="{C6238AD4-4AF1-4962-9837-8AAA73E5235C}">
          <p14:sldIdLst>
            <p14:sldId id="2147472333"/>
            <p14:sldId id="2147472329"/>
            <p14:sldId id="2147472460"/>
            <p14:sldId id="2147472470"/>
            <p14:sldId id="2147472301"/>
            <p14:sldId id="2147472508"/>
            <p14:sldId id="2147472509"/>
            <p14:sldId id="2147472473"/>
            <p14:sldId id="2147472472"/>
            <p14:sldId id="2147472499"/>
            <p14:sldId id="2147472339"/>
            <p14:sldId id="2147472505"/>
            <p14:sldId id="2147472504"/>
            <p14:sldId id="2147472506"/>
            <p14:sldId id="2147472501"/>
            <p14:sldId id="2147472507"/>
            <p14:sldId id="2147377919"/>
            <p14:sldId id="2147472500"/>
            <p14:sldId id="2147472476"/>
            <p14:sldId id="2147472474"/>
            <p14:sldId id="2147472510"/>
            <p14:sldId id="2147377862"/>
            <p14:sldId id="2147377916"/>
          </p14:sldIdLst>
        </p14:section>
        <p14:section name="Annex" id="{963DB066-DE00-45B1-AC9D-5F1434DC9F5D}">
          <p14:sldIdLst>
            <p14:sldId id="2147472477"/>
            <p14:sldId id="2147472492"/>
            <p14:sldId id="214747250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81" roundtripDataSignature="AMtx7mjjr4G6nWceROji8MWQF8PQ/wgwe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3C8806-5382-832A-6E6D-5EB336E546DB}" name="Wai Wan CHOY (MOE)" initials="WC" userId="S::CHOY_Wai_Wan@moe.gov.sg::324bbd08-caf3-4496-8230-3e68b3ba8f1a" providerId="AD"/>
  <p188:author id="{A7BD0713-3CE0-B9F9-9CAC-DFAFD9DFF9AF}" name="Amanda Sarah CHIN (MOE)" initials="A(" userId="S::amanda_sarah_chin@moe.gov.sg::ab7b5be0-563f-4825-bc7b-f109d2fb941f" providerId="AD"/>
  <p188:author id="{7C996E14-D2B2-4166-D332-BE9F71DDB338}" name="Grace JIN from.TP (MOE)" initials="GJf(" userId="S::Grace_JIN_from.TP@moe.gov.sg::88473e4a-685d-499e-b45d-a8034c872c85" providerId="AD"/>
  <p188:author id="{567EC214-03C0-FB04-532D-F2650EF0731C}" name="Eunice YEO (MOE)" initials="E(" userId="S::eunice_yeo@moe.gov.sg::ddbcbb7e-24da-46a7-9d5b-cdf2aacef28a" providerId="AD"/>
  <p188:author id="{A99D293A-E84F-5FB6-8481-5A9301F2DBA4}" name="Lawrence WEE (MOE)" initials="" userId="S::Lawrence_WEE@moe.gov.sg::4f5e5667-e599-4644-84ea-0faecd2354cf" providerId="AD"/>
  <p188:author id="{7193EC3B-3EE2-04FB-7CBD-FAA27934021F}" name="Daniel KH TAN (MOE)" initials="" userId="S::Daniel_KH_TAN@moe.gov.sg::e8e286a1-6791-442f-ad92-7b2b62ec38ac" providerId="AD"/>
  <p188:author id="{13ACF855-FF90-9A62-3F96-CB07788B4318}" name="Li Hui NG (MOE)" initials="LHN(" userId="S::NG_Li_Hui@moe.gov.sg::2a414d5b-7055-4a23-a63e-4781c80b2b64" providerId="AD"/>
  <p188:author id="{CFA8BB59-DEDF-80C6-5702-8E7F8821049A}" name="Nurdiana ZULKEPLI (MOE)" initials="NZ(" userId="S::Nurdiana_ZULKEPLI@moe.gov.sg::4a35fafd-16a0-437b-9017-669223bd9c98" providerId="AD"/>
  <p188:author id="{5FCC7F66-2557-6F3D-5848-9993F9097CA0}" name="Georgiana PHUA (MOE)" initials="GP" userId="S::Georgiana_PHUA@moe.gov.sg::17ad5828-c4df-4a77-a698-fd5265103810" providerId="AD"/>
  <p188:author id="{5F6F126E-EFD8-24AD-8375-A879AA40AE47}" name="Georgiana PHUA (MOE)" initials="G(" userId="S::georgiana_phua@moe.gov.sg::17ad5828-c4df-4a77-a698-fd5265103810" providerId="AD"/>
  <p188:author id="{BC0DBD86-7588-056B-275C-A5693888A528}" name="Norman NG (MOE)" initials="NN" userId="S::Norman_NG@moe.gov.sg::afcf8bbe-b6cc-4c29-a6e6-b0df8454984a" providerId="AD"/>
  <p188:author id="{77B96B8D-63A5-371B-70B2-DC62B37F43A9}" name="Zoe CHAI (MOE)" initials="Z(" userId="S::zoe_chai@moe.gov.sg::07e73ea7-22ec-4b64-8589-6ed476edf9ca" providerId="AD"/>
  <p188:author id="{F700F790-BDD5-F126-6A92-F3CF9AC76F3D}" name="Pei Xian CHIA (MOE)" initials="PC" userId="S::CHIA_Pei_Xian@moe.gov.sg::06f0382c-3a03-4e2c-9abe-2c74ba9d9c86" providerId="AD"/>
  <p188:author id="{6589A8A7-A042-C0E8-6492-2BB5B29CEBA7}" name="Yng LEE (MOE)" initials="Y(" userId="S::lee_yng@moe.gov.sg::76fcd5a3-798c-4061-8b51-16279dd1e32d" providerId="AD"/>
  <p188:author id="{132881AC-B15A-DB23-A702-2AEC3B213603}" name="Joe TAY (MOE)" initials="JT" userId="S::Joe_TAY@moe.gov.sg::f542460c-da31-4ccf-a4b0-13fc812bbaae" providerId="AD"/>
  <p188:author id="{3497D3C1-E1E0-F582-C852-14100C3830C4}" name="Teck Kiong WONG (MOE)" initials="" userId="S::WONG_Teck_Kiong@moe.gov.sg::dc0314d0-e410-4568-ab4d-9980f9d36d16" providerId="AD"/>
  <p188:author id="{B0C0D4CC-3370-8277-66E4-89537E22C3CC}" name="Pei Xian CHIA (MOE)" initials="P(" userId="S::chia_pei_xian@moe.gov.sg::06f0382c-3a03-4e2c-9abe-2c74ba9d9c86" providerId="AD"/>
  <p188:author id="{21DB8FDA-B89C-A853-F81F-0F86866782C6}" name="Lawrence WEE (MOE)" initials="L(" userId="S::lawrence_wee@moe.gov.sg::4f5e5667-e599-4644-84ea-0faecd2354cf" providerId="AD"/>
  <p188:author id="{054AB2E1-2FA0-1B90-5F22-D7511A0B4BA2}" name="Rendy Valliant LIWANG (MOE)" initials="RL" userId="S::Rendy_Valliant_LIWANG@moe.gov.sg::3a82c119-9ac7-4b19-a390-d8ac15312515" providerId="AD"/>
  <p188:author id="{27EF3EF5-D230-8508-9ECD-8AB9DB77EA89}" name="Angeline HUANG (MOE)" initials="A(" userId="S::angeline_huang@moe.gov.sg::f4376603-77bb-478d-92c9-4583aa7cf47b" providerId="AD"/>
  <p188:author id="{58FBD8F7-9FA4-DF7A-8C11-061836CA5501}" name="Teck Kiong WONG (MOE)" initials="T(" userId="S::wong_teck_kiong@moe.gov.sg::dc0314d0-e410-4568-ab4d-9980f9d36d16" providerId="AD"/>
  <p188:author id="{8D6F11FD-4038-4C44-1ABE-B744040ED3E1}" name="Chun Kiat CHIA (MOE)" initials="CC" userId="S::CHIA_Chun_Kiat@moe.gov.sg::0113a721-abdf-4d89-aeeb-6915e40c7a1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Georgiana Phua" initials="" lastIdx="2" clrIdx="0"/>
  <p:cmAuthor id="1" name="Louivia Gatot" initials="" lastIdx="1" clrIdx="1"/>
  <p:cmAuthor id="2" name="Vanessa Low" initials="VL" lastIdx="1" clrIdx="2">
    <p:extLst>
      <p:ext uri="{19B8F6BF-5375-455C-9EA6-DF929625EA0E}">
        <p15:presenceInfo xmlns:p15="http://schemas.microsoft.com/office/powerpoint/2012/main" userId="551cb6c51342b34c" providerId="Windows Live"/>
      </p:ext>
    </p:extLst>
  </p:cmAuthor>
  <p:cmAuthor id="3" name="Angeline HUANG (MOE)" initials="" lastIdx="6" clrIdx="3">
    <p:extLst>
      <p:ext uri="{19B8F6BF-5375-455C-9EA6-DF929625EA0E}">
        <p15:presenceInfo xmlns:p15="http://schemas.microsoft.com/office/powerpoint/2012/main" userId="S::Angeline_HUANG@moe.gov.sg::f4376603-77bb-478d-92c9-4583aa7cf47b" providerId="AD"/>
      </p:ext>
    </p:extLst>
  </p:cmAuthor>
  <p:cmAuthor id="4" name="Georgiana PHUA (MOE)" initials="GP" lastIdx="5" clrIdx="4">
    <p:extLst>
      <p:ext uri="{19B8F6BF-5375-455C-9EA6-DF929625EA0E}">
        <p15:presenceInfo xmlns:p15="http://schemas.microsoft.com/office/powerpoint/2012/main" userId="S::Georgiana_PHUA@moe.gov.sg::17ad5828-c4df-4a77-a698-fd52651038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63D9"/>
    <a:srgbClr val="E96A6A"/>
    <a:srgbClr val="6D7B8C"/>
    <a:srgbClr val="0B24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F15FDE-77E6-4794-8D1E-023E005E690C}" v="254" dt="2025-10-27T08:32:42.512"/>
    <p1510:client id="{B6296D8F-9337-4430-B5BF-168305ED9376}" v="108" dt="2025-10-28T01:50:23.752"/>
  </p1510:revLst>
</p1510:revInfo>
</file>

<file path=ppt/tableStyles.xml><?xml version="1.0" encoding="utf-8"?>
<a:tblStyleLst xmlns:a="http://schemas.openxmlformats.org/drawingml/2006/main" def="{2FA2641B-458F-40E5-AD16-8136A15FBD51}">
  <a:tblStyle styleId="{2FA2641B-458F-40E5-AD16-8136A15FBD5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AEF"/>
          </a:solidFill>
        </a:fill>
      </a:tcStyle>
    </a:wholeTbl>
    <a:band1H>
      <a:tcTxStyle/>
      <a:tcStyle>
        <a:tcBdr/>
        <a:fill>
          <a:solidFill>
            <a:srgbClr val="CBD2DE"/>
          </a:solidFill>
        </a:fill>
      </a:tcStyle>
    </a:band1H>
    <a:band2H>
      <a:tcTxStyle/>
      <a:tcStyle>
        <a:tcBdr/>
      </a:tcStyle>
    </a:band2H>
    <a:band1V>
      <a:tcTxStyle/>
      <a:tcStyle>
        <a:tcBdr/>
        <a:fill>
          <a:solidFill>
            <a:srgbClr val="CBD2DE"/>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7" d="100"/>
          <a:sy n="47" d="100"/>
        </p:scale>
        <p:origin x="500" y="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84"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8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82"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81" Type="http://customschemas.google.com/relationships/presentationmetadata" Target="metadata"/><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8" Type="http://schemas.openxmlformats.org/officeDocument/2006/relationships/slide" Target="slides/slide4.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6.xml"/><Relationship Id="rId83" Type="http://schemas.openxmlformats.org/officeDocument/2006/relationships/presProps" Target="presProps.xml"/><Relationship Id="rId88"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CF5554-465E-6673-A494-CFA434CE73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a:extLst>
              <a:ext uri="{FF2B5EF4-FFF2-40B4-BE49-F238E27FC236}">
                <a16:creationId xmlns:a16="http://schemas.microsoft.com/office/drawing/2014/main" id="{329D04BA-D7A8-AD5F-4C55-3C585B1C41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CAA87C-CA60-4FD7-B087-05488B0255C3}" type="datetimeFigureOut">
              <a:rPr lang="en-SG" smtClean="0"/>
              <a:t>28/10/2025</a:t>
            </a:fld>
            <a:endParaRPr lang="en-SG"/>
          </a:p>
        </p:txBody>
      </p:sp>
      <p:sp>
        <p:nvSpPr>
          <p:cNvPr id="4" name="Footer Placeholder 3">
            <a:extLst>
              <a:ext uri="{FF2B5EF4-FFF2-40B4-BE49-F238E27FC236}">
                <a16:creationId xmlns:a16="http://schemas.microsoft.com/office/drawing/2014/main" id="{4995D913-4839-B8B9-EC6D-3D715C1ED9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5" name="Slide Number Placeholder 4">
            <a:extLst>
              <a:ext uri="{FF2B5EF4-FFF2-40B4-BE49-F238E27FC236}">
                <a16:creationId xmlns:a16="http://schemas.microsoft.com/office/drawing/2014/main" id="{633EDFAE-0F71-634D-C418-91C4CB1A2F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3FC4A6-22B3-4542-BD24-50D4974D32FB}" type="slidenum">
              <a:rPr lang="en-SG" smtClean="0"/>
              <a:t>‹#›</a:t>
            </a:fld>
            <a:endParaRPr lang="en-SG"/>
          </a:p>
        </p:txBody>
      </p:sp>
    </p:spTree>
    <p:extLst>
      <p:ext uri="{BB962C8B-B14F-4D97-AF65-F5344CB8AC3E}">
        <p14:creationId xmlns:p14="http://schemas.microsoft.com/office/powerpoint/2010/main" val="496284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iwant2study.org/lookangejss/appXapiIntegrator/"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0kxeV9PKJ38&amp;list=PLYIwRBA8ZhdMZCApewGkc_E7XWAvnhZRr"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9128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www.learning.moe.edu.sg</a:t>
            </a:r>
            <a:r>
              <a:rPr lang="en-US"/>
              <a:t>/teacher-user-guide/author/html5-content-development/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0948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A1712-6355-0602-FDCC-0F23493EB9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BFEA9F-8E21-D0D5-D9CF-4B9607AF0F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B8830E-8B84-CB58-E4A7-54573CD5B9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F258779-9315-7303-F233-73B3263720EB}"/>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0032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4869D-EFCF-691E-8752-19DFFBE98D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FDA19-D46A-C0CE-A1F6-2751658ED9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5E5B15-80F3-F5AF-91F7-B265BA40D6CE}"/>
              </a:ext>
            </a:extLst>
          </p:cNvPr>
          <p:cNvSpPr>
            <a:spLocks noGrp="1"/>
          </p:cNvSpPr>
          <p:nvPr>
            <p:ph type="body" idx="1"/>
          </p:nvPr>
        </p:nvSpPr>
        <p:spPr/>
        <p:txBody>
          <a:bodyPr/>
          <a:lstStyle/>
          <a:p>
            <a:r>
              <a:rPr lang="en-US"/>
              <a:t>https://</a:t>
            </a:r>
            <a:r>
              <a:rPr lang="en-US" err="1"/>
              <a:t>www.learning.moe.edu.sg</a:t>
            </a:r>
            <a:r>
              <a:rPr lang="en-US"/>
              <a:t>/teacher-user-guide/author/html5-content-development/ </a:t>
            </a:r>
          </a:p>
        </p:txBody>
      </p:sp>
      <p:sp>
        <p:nvSpPr>
          <p:cNvPr id="4" name="Slide Number Placeholder 3">
            <a:extLst>
              <a:ext uri="{FF2B5EF4-FFF2-40B4-BE49-F238E27FC236}">
                <a16:creationId xmlns:a16="http://schemas.microsoft.com/office/drawing/2014/main" id="{FDF86517-74A4-AC17-60DF-B426CD0CD69C}"/>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6746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3D505-431D-690A-6FFF-46D8806FC6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C891BB-70C0-5935-FE2A-FA647D692C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13F41A-D34D-4E0E-9CDA-1DD60F6235B9}"/>
              </a:ext>
            </a:extLst>
          </p:cNvPr>
          <p:cNvSpPr>
            <a:spLocks noGrp="1"/>
          </p:cNvSpPr>
          <p:nvPr>
            <p:ph type="body" idx="1"/>
          </p:nvPr>
        </p:nvSpPr>
        <p:spPr/>
        <p:txBody>
          <a:bodyPr/>
          <a:lstStyle/>
          <a:p>
            <a:pPr>
              <a:defRPr b="1"/>
            </a:pPr>
            <a:r>
              <a:rPr lang="en-US" sz="1200" b="1" i="0">
                <a:solidFill>
                  <a:schemeClr val="tx1"/>
                </a:solidFill>
                <a:latin typeface="Arial"/>
                <a:cs typeface="Arial"/>
              </a:rPr>
              <a:t>Scorable Interactives can be injected with sample codes with </a:t>
            </a:r>
            <a:r>
              <a:rPr lang="en-US" sz="1200" b="1" i="0" err="1">
                <a:solidFill>
                  <a:schemeClr val="tx1"/>
                </a:solidFill>
                <a:latin typeface="Arial"/>
                <a:cs typeface="Arial"/>
                <a:hlinkClick r:id="rId3"/>
              </a:rPr>
              <a:t>xAPI</a:t>
            </a:r>
            <a:r>
              <a:rPr lang="en-US" sz="1200" b="1" i="0">
                <a:solidFill>
                  <a:schemeClr val="tx1"/>
                </a:solidFill>
                <a:latin typeface="Arial"/>
                <a:cs typeface="Arial"/>
                <a:hlinkClick r:id="rId3"/>
              </a:rPr>
              <a:t> Integrator App </a:t>
            </a:r>
            <a:r>
              <a:rPr lang="en-US" sz="1200" b="1" i="0">
                <a:solidFill>
                  <a:schemeClr val="tx1"/>
                </a:solidFill>
                <a:latin typeface="Arial"/>
                <a:cs typeface="Arial"/>
              </a:rPr>
              <a:t>to work in SLS as Interactive Response Question. 1. Upload a working interactive and</a:t>
            </a:r>
          </a:p>
          <a:p>
            <a:pPr>
              <a:defRPr b="1"/>
            </a:pPr>
            <a:r>
              <a:rPr lang="en-US" b="1">
                <a:latin typeface="Arial"/>
                <a:cs typeface="Arial"/>
              </a:rPr>
              <a:t>2.</a:t>
            </a:r>
            <a:r>
              <a:rPr lang="en-US" sz="1200" b="1" i="0">
                <a:solidFill>
                  <a:schemeClr val="tx1"/>
                </a:solidFill>
                <a:latin typeface="Arial"/>
                <a:cs typeface="Arial"/>
              </a:rPr>
              <a:t> </a:t>
            </a:r>
            <a:r>
              <a:rPr lang="en-US" b="1">
                <a:latin typeface="Arial"/>
                <a:cs typeface="Arial"/>
              </a:rPr>
              <a:t>C</a:t>
            </a:r>
            <a:r>
              <a:rPr lang="en-US" sz="1200" b="1" i="0">
                <a:solidFill>
                  <a:schemeClr val="tx1"/>
                </a:solidFill>
                <a:latin typeface="Arial"/>
                <a:cs typeface="Arial"/>
              </a:rPr>
              <a:t>lick Integrate and </a:t>
            </a:r>
          </a:p>
          <a:p>
            <a:pPr>
              <a:defRPr b="1"/>
            </a:pPr>
            <a:r>
              <a:rPr lang="en-US" sz="1200" b="1" i="0">
                <a:solidFill>
                  <a:schemeClr val="tx1"/>
                </a:solidFill>
                <a:latin typeface="Arial"/>
                <a:cs typeface="Arial"/>
              </a:rPr>
              <a:t>3. Click Download the new integrated zip file into your computer.</a:t>
            </a:r>
            <a:endParaRPr lang="en-US"/>
          </a:p>
          <a:p>
            <a:endParaRPr lang="en-US"/>
          </a:p>
        </p:txBody>
      </p:sp>
      <p:sp>
        <p:nvSpPr>
          <p:cNvPr id="4" name="Slide Number Placeholder 3">
            <a:extLst>
              <a:ext uri="{FF2B5EF4-FFF2-40B4-BE49-F238E27FC236}">
                <a16:creationId xmlns:a16="http://schemas.microsoft.com/office/drawing/2014/main" id="{A57BE751-C107-30E9-34FE-CD1CA1A3E4C7}"/>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7341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DD36F-2C12-15B2-5361-34272C060E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676907-5F39-7AED-B790-78D275F81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61EF7C-CA60-7B6E-D706-0DF2AF88855E}"/>
              </a:ext>
            </a:extLst>
          </p:cNvPr>
          <p:cNvSpPr>
            <a:spLocks noGrp="1"/>
          </p:cNvSpPr>
          <p:nvPr>
            <p:ph type="body" idx="1"/>
          </p:nvPr>
        </p:nvSpPr>
        <p:spPr/>
        <p:txBody>
          <a:bodyPr/>
          <a:lstStyle/>
          <a:p>
            <a:r>
              <a:rPr lang="en-US"/>
              <a:t>https://</a:t>
            </a:r>
            <a:r>
              <a:rPr lang="en-US" err="1"/>
              <a:t>www.learning.moe.edu.sg</a:t>
            </a:r>
            <a:r>
              <a:rPr lang="en-US"/>
              <a:t>/teacher-user-guide/author/html5-content-development/ </a:t>
            </a:r>
          </a:p>
        </p:txBody>
      </p:sp>
      <p:sp>
        <p:nvSpPr>
          <p:cNvPr id="4" name="Slide Number Placeholder 3">
            <a:extLst>
              <a:ext uri="{FF2B5EF4-FFF2-40B4-BE49-F238E27FC236}">
                <a16:creationId xmlns:a16="http://schemas.microsoft.com/office/drawing/2014/main" id="{9A29C5F9-FEF6-CC04-8F6D-F3B9F0BAA1AE}"/>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1235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E7EEE-41E3-7285-8FC2-496A1F7545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7DE356-2FDE-2A1F-55BB-A6BA85B60351}"/>
              </a:ext>
            </a:extLst>
          </p:cNvPr>
          <p:cNvSpPr>
            <a:spLocks noGrp="1" noRot="1" noChangeAspect="1"/>
          </p:cNvSpPr>
          <p:nvPr>
            <p:ph type="sldImg"/>
          </p:nvPr>
        </p:nvSpPr>
        <p:spPr>
          <a:xfrm>
            <a:off x="687388" y="1143000"/>
            <a:ext cx="5483225" cy="3086100"/>
          </a:xfrm>
        </p:spPr>
      </p:sp>
      <p:sp>
        <p:nvSpPr>
          <p:cNvPr id="3" name="Notes Placeholder 2">
            <a:extLst>
              <a:ext uri="{FF2B5EF4-FFF2-40B4-BE49-F238E27FC236}">
                <a16:creationId xmlns:a16="http://schemas.microsoft.com/office/drawing/2014/main" id="{D707AB0D-EB58-A5DF-2455-0DA15ADC8BCF}"/>
              </a:ext>
            </a:extLst>
          </p:cNvPr>
          <p:cNvSpPr>
            <a:spLocks noGrp="1"/>
          </p:cNvSpPr>
          <p:nvPr>
            <p:ph type="body" idx="1"/>
          </p:nvPr>
        </p:nvSpPr>
        <p:spPr/>
        <p:txBody>
          <a:bodyPr/>
          <a:lstStyle/>
          <a:p>
            <a:endParaRPr lang="en-SG"/>
          </a:p>
        </p:txBody>
      </p:sp>
      <p:sp>
        <p:nvSpPr>
          <p:cNvPr id="4" name="Slide Number Placeholder 3">
            <a:extLst>
              <a:ext uri="{FF2B5EF4-FFF2-40B4-BE49-F238E27FC236}">
                <a16:creationId xmlns:a16="http://schemas.microsoft.com/office/drawing/2014/main" id="{80CB94D7-0CFC-2E5E-4E7F-068AB1EBAB74}"/>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4218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1320E-F89A-E43A-B3A7-F2952E880C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37C386-28EB-8ACB-35A1-214FF5044B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780EE8-6C47-E74C-F85D-819409BA309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73377E4-E114-9A04-9835-ADC358520DE1}"/>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8815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CA20F-AC02-1FD9-32CB-91AADFADFC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26F0A9-590A-1A14-48F3-200A2D0EF3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265E80-269A-B469-CBBF-9BFA69A361BC}"/>
              </a:ext>
            </a:extLst>
          </p:cNvPr>
          <p:cNvSpPr>
            <a:spLocks noGrp="1"/>
          </p:cNvSpPr>
          <p:nvPr>
            <p:ph type="body" idx="1"/>
          </p:nvPr>
        </p:nvSpPr>
        <p:spPr/>
        <p:txBody>
          <a:bodyPr/>
          <a:lstStyle/>
          <a:p>
            <a:r>
              <a:rPr lang="en-US"/>
              <a:t>https://</a:t>
            </a:r>
            <a:r>
              <a:rPr lang="en-US" err="1"/>
              <a:t>www.learning.moe.edu.sg</a:t>
            </a:r>
            <a:r>
              <a:rPr lang="en-US"/>
              <a:t>/teacher-user-guide/author/html5-content-development/ </a:t>
            </a:r>
          </a:p>
        </p:txBody>
      </p:sp>
      <p:sp>
        <p:nvSpPr>
          <p:cNvPr id="4" name="Slide Number Placeholder 3">
            <a:extLst>
              <a:ext uri="{FF2B5EF4-FFF2-40B4-BE49-F238E27FC236}">
                <a16:creationId xmlns:a16="http://schemas.microsoft.com/office/drawing/2014/main" id="{FC763CEE-A355-B60A-F320-C1C4AFA773E9}"/>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97578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E8CD8-50CD-707E-7266-A6E3EB8C34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1E5594-BCE2-2955-5C1C-3A02D47946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EE7E08-3C2F-627D-51F0-A382271F0DCB}"/>
              </a:ext>
            </a:extLst>
          </p:cNvPr>
          <p:cNvSpPr>
            <a:spLocks noGrp="1"/>
          </p:cNvSpPr>
          <p:nvPr>
            <p:ph type="body" idx="1"/>
          </p:nvPr>
        </p:nvSpPr>
        <p:spPr/>
        <p:txBody>
          <a:bodyPr/>
          <a:lstStyle/>
          <a:p>
            <a:endParaRPr lang="en-SG"/>
          </a:p>
        </p:txBody>
      </p:sp>
      <p:sp>
        <p:nvSpPr>
          <p:cNvPr id="4" name="Slide Number Placeholder 3">
            <a:extLst>
              <a:ext uri="{FF2B5EF4-FFF2-40B4-BE49-F238E27FC236}">
                <a16:creationId xmlns:a16="http://schemas.microsoft.com/office/drawing/2014/main" id="{F6294A28-18A7-ED4C-665E-39A1A916DB0E}"/>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9628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29231-6E27-0A95-0CE9-4E2C31034B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33DDA2-F335-EA3F-3995-788158BA74CE}"/>
              </a:ext>
            </a:extLst>
          </p:cNvPr>
          <p:cNvSpPr>
            <a:spLocks noGrp="1" noRot="1" noChangeAspect="1"/>
          </p:cNvSpPr>
          <p:nvPr>
            <p:ph type="sldImg"/>
          </p:nvPr>
        </p:nvSpPr>
        <p:spPr>
          <a:xfrm>
            <a:off x="687388" y="1143000"/>
            <a:ext cx="5483225" cy="3086100"/>
          </a:xfrm>
        </p:spPr>
      </p:sp>
      <p:sp>
        <p:nvSpPr>
          <p:cNvPr id="3" name="Notes Placeholder 2">
            <a:extLst>
              <a:ext uri="{FF2B5EF4-FFF2-40B4-BE49-F238E27FC236}">
                <a16:creationId xmlns:a16="http://schemas.microsoft.com/office/drawing/2014/main" id="{1E6190F7-3916-FB95-ECDC-05955328D1E8}"/>
              </a:ext>
            </a:extLst>
          </p:cNvPr>
          <p:cNvSpPr>
            <a:spLocks noGrp="1"/>
          </p:cNvSpPr>
          <p:nvPr>
            <p:ph type="body" idx="1"/>
          </p:nvPr>
        </p:nvSpPr>
        <p:spPr/>
        <p:txBody>
          <a:bodyPr/>
          <a:lstStyle/>
          <a:p>
            <a:endParaRPr lang="en-SG"/>
          </a:p>
        </p:txBody>
      </p:sp>
      <p:sp>
        <p:nvSpPr>
          <p:cNvPr id="4" name="Slide Number Placeholder 3">
            <a:extLst>
              <a:ext uri="{FF2B5EF4-FFF2-40B4-BE49-F238E27FC236}">
                <a16:creationId xmlns:a16="http://schemas.microsoft.com/office/drawing/2014/main" id="{54140A03-F7D0-8571-0911-75E0921CA02B}"/>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104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A1712-6355-0602-FDCC-0F23493EB9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BFEA9F-8E21-D0D5-D9CF-4B9607AF0F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B8830E-8B84-CB58-E4A7-54573CD5B9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F258779-9315-7303-F233-73B3263720EB}"/>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0032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6596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94B34-83AE-E613-CE9C-937B6D2BBB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26BF71-6474-E99F-1E62-7A966F50F6A8}"/>
              </a:ext>
            </a:extLst>
          </p:cNvPr>
          <p:cNvSpPr>
            <a:spLocks noGrp="1" noRot="1" noChangeAspect="1"/>
          </p:cNvSpPr>
          <p:nvPr>
            <p:ph type="sldImg"/>
          </p:nvPr>
        </p:nvSpPr>
        <p:spPr>
          <a:xfrm>
            <a:off x="687388" y="1143000"/>
            <a:ext cx="5483225" cy="3086100"/>
          </a:xfrm>
        </p:spPr>
      </p:sp>
      <p:sp>
        <p:nvSpPr>
          <p:cNvPr id="3" name="Notes Placeholder 2">
            <a:extLst>
              <a:ext uri="{FF2B5EF4-FFF2-40B4-BE49-F238E27FC236}">
                <a16:creationId xmlns:a16="http://schemas.microsoft.com/office/drawing/2014/main" id="{611D9D0E-F1BD-008C-716F-6DA6A45B6A91}"/>
              </a:ext>
            </a:extLst>
          </p:cNvPr>
          <p:cNvSpPr>
            <a:spLocks noGrp="1"/>
          </p:cNvSpPr>
          <p:nvPr>
            <p:ph type="body" idx="1"/>
          </p:nvPr>
        </p:nvSpPr>
        <p:spPr/>
        <p:txBody>
          <a:bodyPr/>
          <a:lstStyle/>
          <a:p>
            <a:endParaRPr lang="en-SG"/>
          </a:p>
        </p:txBody>
      </p:sp>
      <p:sp>
        <p:nvSpPr>
          <p:cNvPr id="4" name="Slide Number Placeholder 3">
            <a:extLst>
              <a:ext uri="{FF2B5EF4-FFF2-40B4-BE49-F238E27FC236}">
                <a16:creationId xmlns:a16="http://schemas.microsoft.com/office/drawing/2014/main" id="{290345AB-46F9-A31B-A10A-776D272178FF}"/>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9860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FC100-D936-411E-5C27-0AEA303963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3CBA70-F9B7-EDCD-B950-7F0A7E7F73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888854-AA87-1AF7-4FB0-FA6D02FE4854}"/>
              </a:ext>
            </a:extLst>
          </p:cNvPr>
          <p:cNvSpPr>
            <a:spLocks noGrp="1"/>
          </p:cNvSpPr>
          <p:nvPr>
            <p:ph type="body" idx="1"/>
          </p:nvPr>
        </p:nvSpPr>
        <p:spPr/>
        <p:txBody>
          <a:bodyPr/>
          <a:lstStyle/>
          <a:p>
            <a:endParaRPr lang="en-SG"/>
          </a:p>
        </p:txBody>
      </p:sp>
      <p:sp>
        <p:nvSpPr>
          <p:cNvPr id="4" name="Slide Number Placeholder 3">
            <a:extLst>
              <a:ext uri="{FF2B5EF4-FFF2-40B4-BE49-F238E27FC236}">
                <a16:creationId xmlns:a16="http://schemas.microsoft.com/office/drawing/2014/main" id="{BD870943-73E7-C1E2-7186-461E88CDA368}"/>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7422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233B2-FF6A-3031-83F1-557968F3A5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CB8086-9B28-AE77-DB7D-34B44C30FA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111868-DEBC-877C-E65D-2FD45AC29CE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7283C40-49F4-B2D2-3400-C73159A9EF95}"/>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1352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35CAC-70B5-FCAB-1D8C-28D30C9191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078D14-493C-7748-95E6-C629ACF9C1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026DF8-783C-5EF4-9524-A138F963EC49}"/>
              </a:ext>
            </a:extLst>
          </p:cNvPr>
          <p:cNvSpPr>
            <a:spLocks noGrp="1"/>
          </p:cNvSpPr>
          <p:nvPr>
            <p:ph type="body" idx="1"/>
          </p:nvPr>
        </p:nvSpPr>
        <p:spPr/>
        <p:txBody>
          <a:bodyPr/>
          <a:lstStyle/>
          <a:p>
            <a:pPr>
              <a:defRPr b="1"/>
            </a:pPr>
            <a:r>
              <a:rPr lang="en-US" sz="1200" b="1" i="0">
                <a:solidFill>
                  <a:schemeClr val="tx1"/>
                </a:solidFill>
                <a:latin typeface="Arial"/>
                <a:cs typeface="Arial"/>
              </a:rPr>
              <a:t>Interactives can be generated in SLS by Dec 2025 via </a:t>
            </a:r>
            <a:r>
              <a:rPr lang="en-US" b="1">
                <a:latin typeface="Arial"/>
                <a:cs typeface="Arial"/>
              </a:rPr>
              <a:t>C</a:t>
            </a:r>
            <a:r>
              <a:rPr lang="en-US" sz="1200" b="1" i="0">
                <a:solidFill>
                  <a:schemeClr val="tx1"/>
                </a:solidFill>
                <a:latin typeface="Arial"/>
                <a:cs typeface="Arial"/>
              </a:rPr>
              <a:t>laude. </a:t>
            </a:r>
            <a:r>
              <a:rPr lang="en-US" sz="1200" b="1" i="0">
                <a:solidFill>
                  <a:schemeClr val="tx1"/>
                </a:solidFill>
                <a:latin typeface="Arial"/>
                <a:cs typeface="Arial"/>
                <a:hlinkClick r:id="rId3"/>
              </a:rPr>
              <a:t>YouTube</a:t>
            </a:r>
            <a:r>
              <a:rPr lang="en-US" sz="1200" b="1" i="0">
                <a:solidFill>
                  <a:schemeClr val="tx1"/>
                </a:solidFill>
                <a:latin typeface="Arial"/>
                <a:cs typeface="Arial"/>
              </a:rPr>
              <a:t> is available</a:t>
            </a:r>
          </a:p>
          <a:p>
            <a:pPr>
              <a:spcAft>
                <a:spcPts val="4000"/>
              </a:spcAft>
            </a:pPr>
            <a:endParaRPr lang="en-US" sz="1200" b="1" i="0">
              <a:solidFill>
                <a:schemeClr val="tx1"/>
              </a:solidFill>
              <a:latin typeface="Arial"/>
              <a:cs typeface="Arial"/>
            </a:endParaRPr>
          </a:p>
          <a:p>
            <a:pPr>
              <a:spcAft>
                <a:spcPts val="2000"/>
              </a:spcAft>
            </a:pPr>
            <a:r>
              <a:rPr lang="en-US" sz="1200" b="1" i="0">
                <a:solidFill>
                  <a:schemeClr val="tx1"/>
                </a:solidFill>
                <a:latin typeface="Arial"/>
                <a:cs typeface="Arial"/>
              </a:rPr>
              <a:t>3. If the interactive is good enough, click ADD to insert to SLS as media.</a:t>
            </a:r>
          </a:p>
          <a:p>
            <a:pPr>
              <a:spcAft>
                <a:spcPts val="2000"/>
              </a:spcAft>
            </a:pPr>
            <a:r>
              <a:rPr lang="en-US" sz="1200" b="1" i="0">
                <a:solidFill>
                  <a:schemeClr val="tx1"/>
                </a:solidFill>
                <a:latin typeface="Arial"/>
                <a:cs typeface="Arial"/>
              </a:rPr>
              <a:t>Note: There is refine option to continue to enhance/modify the interactive. Else can consider downloading the zip interactive and use external tools for greater functionality.</a:t>
            </a:r>
          </a:p>
          <a:p>
            <a:pPr>
              <a:defRPr b="1"/>
            </a:pPr>
            <a:endParaRPr lang="en-US"/>
          </a:p>
          <a:p>
            <a:endParaRPr lang="en-US"/>
          </a:p>
        </p:txBody>
      </p:sp>
      <p:sp>
        <p:nvSpPr>
          <p:cNvPr id="4" name="Slide Number Placeholder 3">
            <a:extLst>
              <a:ext uri="{FF2B5EF4-FFF2-40B4-BE49-F238E27FC236}">
                <a16:creationId xmlns:a16="http://schemas.microsoft.com/office/drawing/2014/main" id="{237B4927-4A5A-D8ED-7B3A-BF1BB507EC90}"/>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7468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1485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DFE38-FACF-80A8-AE92-DF194BAC2B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47EAA2-53C5-8F95-2030-08DBC693A8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37BED8-849B-E2B4-C244-D610F52883F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92CCC7-815A-E388-243E-08E41DCED1D0}"/>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1158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B31B5-53F0-146A-EEC5-577BB7C3A4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E1A8F6-825E-68A5-6786-2698AD389D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2AFAD9-C1C4-4822-0384-864350DB6A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6EA62D3-636D-1595-F51F-45E944E81D05}"/>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0221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2877E-AFF6-186D-7A23-96D59DE679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945D7D-0B1D-AF4A-7DB7-14B58377AB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4D119B-7587-D725-D8A0-F523E9D38DD1}"/>
              </a:ext>
            </a:extLst>
          </p:cNvPr>
          <p:cNvSpPr>
            <a:spLocks noGrp="1"/>
          </p:cNvSpPr>
          <p:nvPr>
            <p:ph type="body" idx="1"/>
          </p:nvPr>
        </p:nvSpPr>
        <p:spPr/>
        <p:txBody>
          <a:bodyPr/>
          <a:lstStyle/>
          <a:p>
            <a:endParaRPr lang="en-SG"/>
          </a:p>
        </p:txBody>
      </p:sp>
      <p:sp>
        <p:nvSpPr>
          <p:cNvPr id="4" name="Slide Number Placeholder 3">
            <a:extLst>
              <a:ext uri="{FF2B5EF4-FFF2-40B4-BE49-F238E27FC236}">
                <a16:creationId xmlns:a16="http://schemas.microsoft.com/office/drawing/2014/main" id="{4DC69DE2-CAD5-148A-39BC-1CE56E39F5A0}"/>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959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0948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71A97-5F42-06BB-200F-78A0419249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5999D1-5DFD-2801-FB06-48F6CB9141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3D8998-7D43-24CC-E0EA-4287C899393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1DFD6C-6FA3-6794-05C8-B5E375A4EAB7}"/>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8016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06C3B-D685-B021-A725-69E8A1D349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4152CB-815F-1E96-18D9-EE1E48B9B4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F6A9C6-63BD-682C-E173-CFD593D2E8BB}"/>
              </a:ext>
            </a:extLst>
          </p:cNvPr>
          <p:cNvSpPr>
            <a:spLocks noGrp="1"/>
          </p:cNvSpPr>
          <p:nvPr>
            <p:ph type="body" idx="1"/>
          </p:nvPr>
        </p:nvSpPr>
        <p:spPr/>
        <p:txBody>
          <a:bodyPr/>
          <a:lstStyle/>
          <a:p>
            <a:endParaRPr lang="en-SG"/>
          </a:p>
        </p:txBody>
      </p:sp>
      <p:sp>
        <p:nvSpPr>
          <p:cNvPr id="4" name="Slide Number Placeholder 3">
            <a:extLst>
              <a:ext uri="{FF2B5EF4-FFF2-40B4-BE49-F238E27FC236}">
                <a16:creationId xmlns:a16="http://schemas.microsoft.com/office/drawing/2014/main" id="{BF283441-1B9C-9469-457B-A6F140BB046C}"/>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79809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A - Cover">
  <p:cSld name="A - Cover">
    <p:bg>
      <p:bgPr>
        <a:solidFill>
          <a:srgbClr val="0B233F"/>
        </a:solidFill>
        <a:effectLst/>
      </p:bgPr>
    </p:bg>
    <p:spTree>
      <p:nvGrpSpPr>
        <p:cNvPr id="1" name="Shape 10"/>
        <p:cNvGrpSpPr/>
        <p:nvPr/>
      </p:nvGrpSpPr>
      <p:grpSpPr>
        <a:xfrm>
          <a:off x="0" y="0"/>
          <a:ext cx="0" cy="0"/>
          <a:chOff x="0" y="0"/>
          <a:chExt cx="0" cy="0"/>
        </a:xfrm>
      </p:grpSpPr>
      <p:pic>
        <p:nvPicPr>
          <p:cNvPr id="11" name="Google Shape;11;p31" descr="preencoded.png"/>
          <p:cNvPicPr preferRelativeResize="0"/>
          <p:nvPr/>
        </p:nvPicPr>
        <p:blipFill rotWithShape="1">
          <a:blip r:embed="rId2">
            <a:alphaModFix/>
          </a:blip>
          <a:srcRect/>
          <a:stretch/>
        </p:blipFill>
        <p:spPr>
          <a:xfrm>
            <a:off x="8210550" y="2725738"/>
            <a:ext cx="10077450" cy="7562850"/>
          </a:xfrm>
          <a:prstGeom prst="rect">
            <a:avLst/>
          </a:prstGeom>
          <a:noFill/>
          <a:ln>
            <a:noFill/>
          </a:ln>
        </p:spPr>
      </p:pic>
      <p:sp>
        <p:nvSpPr>
          <p:cNvPr id="12" name="Google Shape;12;p31"/>
          <p:cNvSpPr txBox="1">
            <a:spLocks noGrp="1"/>
          </p:cNvSpPr>
          <p:nvPr>
            <p:ph type="subTitle" idx="1"/>
          </p:nvPr>
        </p:nvSpPr>
        <p:spPr>
          <a:xfrm>
            <a:off x="1143000" y="6693980"/>
            <a:ext cx="12106276" cy="427261"/>
          </a:xfrm>
          <a:prstGeom prst="rect">
            <a:avLst/>
          </a:prstGeom>
          <a:noFill/>
          <a:ln>
            <a:noFill/>
          </a:ln>
        </p:spPr>
        <p:txBody>
          <a:bodyPr spcFirstLastPara="1" wrap="square" lIns="0" tIns="45700" rIns="91425" bIns="45700" anchor="t" anchorCtr="0">
            <a:normAutofit/>
          </a:bodyPr>
          <a:lstStyle>
            <a:lvl1pPr marR="0" lvl="0" algn="l" rtl="0">
              <a:lnSpc>
                <a:spcPct val="90000"/>
              </a:lnSpc>
              <a:spcBef>
                <a:spcPts val="1500"/>
              </a:spcBef>
              <a:spcAft>
                <a:spcPts val="0"/>
              </a:spcAft>
              <a:buClr>
                <a:srgbClr val="6289DA"/>
              </a:buClr>
              <a:buSzPts val="2600"/>
              <a:buFont typeface="Noto Sans"/>
              <a:buNone/>
              <a:defRPr sz="2600" b="1" i="0" u="none" strike="noStrike" cap="none">
                <a:solidFill>
                  <a:srgbClr val="6289DA"/>
                </a:solidFill>
                <a:latin typeface="Noto Sans"/>
                <a:ea typeface="Noto Sans"/>
                <a:cs typeface="Noto Sans"/>
                <a:sym typeface="Noto Sans"/>
              </a:defRPr>
            </a:lvl1pPr>
            <a:lvl2pPr marR="0" lvl="1" algn="ctr" rtl="0">
              <a:lnSpc>
                <a:spcPct val="90000"/>
              </a:lnSpc>
              <a:spcBef>
                <a:spcPts val="750"/>
              </a:spcBef>
              <a:spcAft>
                <a:spcPts val="0"/>
              </a:spcAft>
              <a:buClr>
                <a:schemeClr val="dk1"/>
              </a:buClr>
              <a:buSzPts val="3000"/>
              <a:buFont typeface="Noto Sans"/>
              <a:buNone/>
              <a:defRPr sz="3000" i="0" u="none" strike="noStrike" cap="none">
                <a:solidFill>
                  <a:schemeClr val="dk1"/>
                </a:solidFill>
                <a:latin typeface="Noto Sans"/>
                <a:ea typeface="Noto Sans"/>
                <a:cs typeface="Noto Sans"/>
                <a:sym typeface="Noto Sans"/>
              </a:defRPr>
            </a:lvl2pPr>
            <a:lvl3pPr marR="0" lvl="2" algn="ctr" rtl="0">
              <a:lnSpc>
                <a:spcPct val="90000"/>
              </a:lnSpc>
              <a:spcBef>
                <a:spcPts val="750"/>
              </a:spcBef>
              <a:spcAft>
                <a:spcPts val="0"/>
              </a:spcAft>
              <a:buClr>
                <a:schemeClr val="dk1"/>
              </a:buClr>
              <a:buSzPts val="2700"/>
              <a:buFont typeface="Noto Sans"/>
              <a:buNone/>
              <a:defRPr sz="2700" i="0" u="none" strike="noStrike" cap="none">
                <a:solidFill>
                  <a:schemeClr val="dk1"/>
                </a:solidFill>
                <a:latin typeface="Noto Sans"/>
                <a:ea typeface="Noto Sans"/>
                <a:cs typeface="Noto Sans"/>
                <a:sym typeface="Noto Sans"/>
              </a:defRPr>
            </a:lvl3pPr>
            <a:lvl4pPr marR="0" lvl="3" algn="ctr" rtl="0">
              <a:lnSpc>
                <a:spcPct val="90000"/>
              </a:lnSpc>
              <a:spcBef>
                <a:spcPts val="750"/>
              </a:spcBef>
              <a:spcAft>
                <a:spcPts val="0"/>
              </a:spcAft>
              <a:buClr>
                <a:schemeClr val="dk1"/>
              </a:buClr>
              <a:buSzPts val="2400"/>
              <a:buFont typeface="Noto Sans"/>
              <a:buNone/>
              <a:defRPr sz="2400" i="0" u="none" strike="noStrike" cap="none">
                <a:solidFill>
                  <a:schemeClr val="dk1"/>
                </a:solidFill>
                <a:latin typeface="Noto Sans"/>
                <a:ea typeface="Noto Sans"/>
                <a:cs typeface="Noto Sans"/>
                <a:sym typeface="Noto Sans"/>
              </a:defRPr>
            </a:lvl4pPr>
            <a:lvl5pPr marR="0" lvl="4" algn="ctr" rtl="0">
              <a:lnSpc>
                <a:spcPct val="90000"/>
              </a:lnSpc>
              <a:spcBef>
                <a:spcPts val="750"/>
              </a:spcBef>
              <a:spcAft>
                <a:spcPts val="0"/>
              </a:spcAft>
              <a:buClr>
                <a:schemeClr val="dk1"/>
              </a:buClr>
              <a:buSzPts val="2400"/>
              <a:buFont typeface="Noto Sans"/>
              <a:buNone/>
              <a:defRPr sz="2400" i="0" u="none" strike="noStrike" cap="none">
                <a:solidFill>
                  <a:schemeClr val="dk1"/>
                </a:solidFill>
                <a:latin typeface="Noto Sans"/>
                <a:ea typeface="Noto Sans"/>
                <a:cs typeface="Noto Sans"/>
                <a:sym typeface="Noto Sans"/>
              </a:defRPr>
            </a:lvl5pPr>
            <a:lvl6pPr marR="0" lvl="5" algn="ctr" rtl="0">
              <a:lnSpc>
                <a:spcPct val="90000"/>
              </a:lnSpc>
              <a:spcBef>
                <a:spcPts val="750"/>
              </a:spcBef>
              <a:spcAft>
                <a:spcPts val="0"/>
              </a:spcAft>
              <a:buClr>
                <a:schemeClr val="dk1"/>
              </a:buClr>
              <a:buSzPts val="2400"/>
              <a:buFont typeface="Noto Sans"/>
              <a:buNone/>
              <a:defRPr sz="2400" i="0" u="none" strike="noStrike" cap="none">
                <a:solidFill>
                  <a:schemeClr val="dk1"/>
                </a:solidFill>
                <a:latin typeface="Noto Sans"/>
                <a:ea typeface="Noto Sans"/>
                <a:cs typeface="Noto Sans"/>
                <a:sym typeface="Noto Sans"/>
              </a:defRPr>
            </a:lvl6pPr>
            <a:lvl7pPr marR="0" lvl="6" algn="ctr" rtl="0">
              <a:lnSpc>
                <a:spcPct val="90000"/>
              </a:lnSpc>
              <a:spcBef>
                <a:spcPts val="750"/>
              </a:spcBef>
              <a:spcAft>
                <a:spcPts val="0"/>
              </a:spcAft>
              <a:buClr>
                <a:schemeClr val="dk1"/>
              </a:buClr>
              <a:buSzPts val="2400"/>
              <a:buFont typeface="Noto Sans"/>
              <a:buNone/>
              <a:defRPr sz="2400" i="0" u="none" strike="noStrike" cap="none">
                <a:solidFill>
                  <a:schemeClr val="dk1"/>
                </a:solidFill>
                <a:latin typeface="Noto Sans"/>
                <a:ea typeface="Noto Sans"/>
                <a:cs typeface="Noto Sans"/>
                <a:sym typeface="Noto Sans"/>
              </a:defRPr>
            </a:lvl7pPr>
            <a:lvl8pPr marR="0" lvl="7" algn="ctr" rtl="0">
              <a:lnSpc>
                <a:spcPct val="90000"/>
              </a:lnSpc>
              <a:spcBef>
                <a:spcPts val="750"/>
              </a:spcBef>
              <a:spcAft>
                <a:spcPts val="0"/>
              </a:spcAft>
              <a:buClr>
                <a:schemeClr val="dk1"/>
              </a:buClr>
              <a:buSzPts val="2400"/>
              <a:buFont typeface="Noto Sans"/>
              <a:buNone/>
              <a:defRPr sz="2400" i="0" u="none" strike="noStrike" cap="none">
                <a:solidFill>
                  <a:schemeClr val="dk1"/>
                </a:solidFill>
                <a:latin typeface="Noto Sans"/>
                <a:ea typeface="Noto Sans"/>
                <a:cs typeface="Noto Sans"/>
                <a:sym typeface="Noto Sans"/>
              </a:defRPr>
            </a:lvl8pPr>
            <a:lvl9pPr marR="0" lvl="8" algn="ctr" rtl="0">
              <a:lnSpc>
                <a:spcPct val="90000"/>
              </a:lnSpc>
              <a:spcBef>
                <a:spcPts val="750"/>
              </a:spcBef>
              <a:spcAft>
                <a:spcPts val="0"/>
              </a:spcAft>
              <a:buClr>
                <a:schemeClr val="dk1"/>
              </a:buClr>
              <a:buSzPts val="2400"/>
              <a:buFont typeface="Noto Sans"/>
              <a:buNone/>
              <a:defRPr sz="2400" i="0" u="none" strike="noStrike" cap="none">
                <a:solidFill>
                  <a:schemeClr val="dk1"/>
                </a:solidFill>
                <a:latin typeface="Noto Sans"/>
                <a:ea typeface="Noto Sans"/>
                <a:cs typeface="Noto Sans"/>
                <a:sym typeface="Noto Sans"/>
              </a:defRPr>
            </a:lvl9pPr>
          </a:lstStyle>
          <a:p>
            <a:endParaRPr/>
          </a:p>
        </p:txBody>
      </p:sp>
      <p:pic>
        <p:nvPicPr>
          <p:cNvPr id="13" name="Google Shape;13;p31" descr="preencoded.png"/>
          <p:cNvPicPr preferRelativeResize="0"/>
          <p:nvPr/>
        </p:nvPicPr>
        <p:blipFill rotWithShape="1">
          <a:blip r:embed="rId3">
            <a:alphaModFix/>
          </a:blip>
          <a:srcRect/>
          <a:stretch/>
        </p:blipFill>
        <p:spPr>
          <a:xfrm>
            <a:off x="1143000" y="1143000"/>
            <a:ext cx="3181350" cy="2228850"/>
          </a:xfrm>
          <a:prstGeom prst="rect">
            <a:avLst/>
          </a:prstGeom>
          <a:noFill/>
          <a:ln>
            <a:noFill/>
          </a:ln>
        </p:spPr>
      </p:pic>
      <p:sp>
        <p:nvSpPr>
          <p:cNvPr id="14" name="Google Shape;14;p31"/>
          <p:cNvSpPr txBox="1">
            <a:spLocks noGrp="1"/>
          </p:cNvSpPr>
          <p:nvPr>
            <p:ph type="ctrTitle"/>
          </p:nvPr>
        </p:nvSpPr>
        <p:spPr>
          <a:xfrm>
            <a:off x="1143000" y="4259027"/>
            <a:ext cx="12106276" cy="2122724"/>
          </a:xfrm>
          <a:prstGeom prst="rect">
            <a:avLst/>
          </a:prstGeom>
          <a:noFill/>
          <a:ln>
            <a:noFill/>
          </a:ln>
        </p:spPr>
        <p:txBody>
          <a:bodyPr spcFirstLastPara="1" wrap="square" lIns="0" tIns="45700" rIns="91425" bIns="45700" anchor="ctr" anchorCtr="0">
            <a:noAutofit/>
          </a:bodyPr>
          <a:lstStyle>
            <a:lvl1pPr marR="0" lvl="0" algn="l" rtl="0">
              <a:lnSpc>
                <a:spcPct val="90000"/>
              </a:lnSpc>
              <a:spcBef>
                <a:spcPts val="0"/>
              </a:spcBef>
              <a:spcAft>
                <a:spcPts val="0"/>
              </a:spcAft>
              <a:buClr>
                <a:schemeClr val="lt1"/>
              </a:buClr>
              <a:buSzPts val="8300"/>
              <a:buFont typeface="Noto Sans"/>
              <a:buNone/>
              <a:defRPr sz="8000" b="1" i="0" u="none" strike="noStrike" cap="none">
                <a:solidFill>
                  <a:schemeClr val="lt1"/>
                </a:solidFill>
                <a:latin typeface="Noto Sans"/>
                <a:ea typeface="Noto Sans"/>
                <a:cs typeface="Noto Sans"/>
                <a:sym typeface="Noto Sans"/>
              </a:defRPr>
            </a:lvl1pPr>
            <a:lvl2pPr lvl="1">
              <a:spcBef>
                <a:spcPts val="0"/>
              </a:spcBef>
              <a:spcAft>
                <a:spcPts val="0"/>
              </a:spcAft>
              <a:buSzPts val="1400"/>
              <a:buFont typeface="Noto Sans"/>
              <a:buNone/>
              <a:defRPr sz="1800">
                <a:latin typeface="Noto Sans"/>
                <a:ea typeface="Noto Sans"/>
                <a:cs typeface="Noto Sans"/>
                <a:sym typeface="Noto Sans"/>
              </a:defRPr>
            </a:lvl2pPr>
            <a:lvl3pPr lvl="2">
              <a:spcBef>
                <a:spcPts val="0"/>
              </a:spcBef>
              <a:spcAft>
                <a:spcPts val="0"/>
              </a:spcAft>
              <a:buSzPts val="1400"/>
              <a:buFont typeface="Noto Sans"/>
              <a:buNone/>
              <a:defRPr sz="1800">
                <a:latin typeface="Noto Sans"/>
                <a:ea typeface="Noto Sans"/>
                <a:cs typeface="Noto Sans"/>
                <a:sym typeface="Noto Sans"/>
              </a:defRPr>
            </a:lvl3pPr>
            <a:lvl4pPr lvl="3">
              <a:spcBef>
                <a:spcPts val="0"/>
              </a:spcBef>
              <a:spcAft>
                <a:spcPts val="0"/>
              </a:spcAft>
              <a:buSzPts val="1400"/>
              <a:buFont typeface="Noto Sans"/>
              <a:buNone/>
              <a:defRPr sz="1800">
                <a:latin typeface="Noto Sans"/>
                <a:ea typeface="Noto Sans"/>
                <a:cs typeface="Noto Sans"/>
                <a:sym typeface="Noto Sans"/>
              </a:defRPr>
            </a:lvl4pPr>
            <a:lvl5pPr lvl="4">
              <a:spcBef>
                <a:spcPts val="0"/>
              </a:spcBef>
              <a:spcAft>
                <a:spcPts val="0"/>
              </a:spcAft>
              <a:buSzPts val="1400"/>
              <a:buFont typeface="Noto Sans"/>
              <a:buNone/>
              <a:defRPr sz="1800">
                <a:latin typeface="Noto Sans"/>
                <a:ea typeface="Noto Sans"/>
                <a:cs typeface="Noto Sans"/>
                <a:sym typeface="Noto Sans"/>
              </a:defRPr>
            </a:lvl5pPr>
            <a:lvl6pPr lvl="5">
              <a:spcBef>
                <a:spcPts val="0"/>
              </a:spcBef>
              <a:spcAft>
                <a:spcPts val="0"/>
              </a:spcAft>
              <a:buSzPts val="1400"/>
              <a:buFont typeface="Noto Sans"/>
              <a:buNone/>
              <a:defRPr sz="1800">
                <a:latin typeface="Noto Sans"/>
                <a:ea typeface="Noto Sans"/>
                <a:cs typeface="Noto Sans"/>
                <a:sym typeface="Noto Sans"/>
              </a:defRPr>
            </a:lvl6pPr>
            <a:lvl7pPr lvl="6">
              <a:spcBef>
                <a:spcPts val="0"/>
              </a:spcBef>
              <a:spcAft>
                <a:spcPts val="0"/>
              </a:spcAft>
              <a:buSzPts val="1400"/>
              <a:buFont typeface="Noto Sans"/>
              <a:buNone/>
              <a:defRPr sz="1800">
                <a:latin typeface="Noto Sans"/>
                <a:ea typeface="Noto Sans"/>
                <a:cs typeface="Noto Sans"/>
                <a:sym typeface="Noto Sans"/>
              </a:defRPr>
            </a:lvl7pPr>
            <a:lvl8pPr lvl="7">
              <a:spcBef>
                <a:spcPts val="0"/>
              </a:spcBef>
              <a:spcAft>
                <a:spcPts val="0"/>
              </a:spcAft>
              <a:buSzPts val="1400"/>
              <a:buFont typeface="Noto Sans"/>
              <a:buNone/>
              <a:defRPr sz="1800">
                <a:latin typeface="Noto Sans"/>
                <a:ea typeface="Noto Sans"/>
                <a:cs typeface="Noto Sans"/>
                <a:sym typeface="Noto Sans"/>
              </a:defRPr>
            </a:lvl8pPr>
            <a:lvl9pPr lvl="8">
              <a:spcBef>
                <a:spcPts val="0"/>
              </a:spcBef>
              <a:spcAft>
                <a:spcPts val="0"/>
              </a:spcAft>
              <a:buSzPts val="1400"/>
              <a:buFont typeface="Noto Sans"/>
              <a:buNone/>
              <a:defRPr sz="1800">
                <a:latin typeface="Noto Sans"/>
                <a:ea typeface="Noto Sans"/>
                <a:cs typeface="Noto Sans"/>
                <a:sym typeface="Noto Sans"/>
              </a:defRPr>
            </a:lvl9pPr>
          </a:lstStyle>
          <a:p>
            <a:endParaRPr/>
          </a:p>
        </p:txBody>
      </p:sp>
      <p:sp>
        <p:nvSpPr>
          <p:cNvPr id="17" name="Google Shape;17;p31"/>
          <p:cNvSpPr txBox="1">
            <a:spLocks noGrp="1"/>
          </p:cNvSpPr>
          <p:nvPr>
            <p:ph type="sldNum" idx="12"/>
          </p:nvPr>
        </p:nvSpPr>
        <p:spPr>
          <a:xfrm>
            <a:off x="13620438" y="470629"/>
            <a:ext cx="4114800" cy="2095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FFFFFF"/>
                </a:solidFill>
                <a:latin typeface="Arial"/>
                <a:ea typeface="Arial"/>
                <a:cs typeface="Arial"/>
                <a:sym typeface="Arial"/>
              </a:defRPr>
            </a:lvl1pPr>
            <a:lvl2pPr marL="0" marR="0" lvl="1" indent="0" algn="r" rtl="0">
              <a:spcBef>
                <a:spcPts val="0"/>
              </a:spcBef>
              <a:buNone/>
              <a:defRPr sz="1200" b="0" i="0" u="none" strike="noStrike" cap="none">
                <a:solidFill>
                  <a:srgbClr val="FFFFFF"/>
                </a:solidFill>
                <a:latin typeface="Arial"/>
                <a:ea typeface="Arial"/>
                <a:cs typeface="Arial"/>
                <a:sym typeface="Arial"/>
              </a:defRPr>
            </a:lvl2pPr>
            <a:lvl3pPr marL="0" marR="0" lvl="2" indent="0" algn="r" rtl="0">
              <a:spcBef>
                <a:spcPts val="0"/>
              </a:spcBef>
              <a:buNone/>
              <a:defRPr sz="1200" b="0" i="0" u="none" strike="noStrike" cap="none">
                <a:solidFill>
                  <a:srgbClr val="FFFFFF"/>
                </a:solidFill>
                <a:latin typeface="Arial"/>
                <a:ea typeface="Arial"/>
                <a:cs typeface="Arial"/>
                <a:sym typeface="Arial"/>
              </a:defRPr>
            </a:lvl3pPr>
            <a:lvl4pPr marL="0" marR="0" lvl="3" indent="0" algn="r" rtl="0">
              <a:spcBef>
                <a:spcPts val="0"/>
              </a:spcBef>
              <a:buNone/>
              <a:defRPr sz="1200" b="0" i="0" u="none" strike="noStrike" cap="none">
                <a:solidFill>
                  <a:srgbClr val="FFFFFF"/>
                </a:solidFill>
                <a:latin typeface="Arial"/>
                <a:ea typeface="Arial"/>
                <a:cs typeface="Arial"/>
                <a:sym typeface="Arial"/>
              </a:defRPr>
            </a:lvl4pPr>
            <a:lvl5pPr marL="0" marR="0" lvl="4" indent="0" algn="r" rtl="0">
              <a:spcBef>
                <a:spcPts val="0"/>
              </a:spcBef>
              <a:buNone/>
              <a:defRPr sz="1200" b="0" i="0" u="none" strike="noStrike" cap="none">
                <a:solidFill>
                  <a:srgbClr val="FFFFFF"/>
                </a:solidFill>
                <a:latin typeface="Arial"/>
                <a:ea typeface="Arial"/>
                <a:cs typeface="Arial"/>
                <a:sym typeface="Arial"/>
              </a:defRPr>
            </a:lvl5pPr>
            <a:lvl6pPr marL="0" marR="0" lvl="5" indent="0" algn="r" rtl="0">
              <a:spcBef>
                <a:spcPts val="0"/>
              </a:spcBef>
              <a:buNone/>
              <a:defRPr sz="1200" b="0" i="0" u="none" strike="noStrike" cap="none">
                <a:solidFill>
                  <a:srgbClr val="FFFFFF"/>
                </a:solidFill>
                <a:latin typeface="Arial"/>
                <a:ea typeface="Arial"/>
                <a:cs typeface="Arial"/>
                <a:sym typeface="Arial"/>
              </a:defRPr>
            </a:lvl6pPr>
            <a:lvl7pPr marL="0" marR="0" lvl="6" indent="0" algn="r" rtl="0">
              <a:spcBef>
                <a:spcPts val="0"/>
              </a:spcBef>
              <a:buNone/>
              <a:defRPr sz="1200" b="0" i="0" u="none" strike="noStrike" cap="none">
                <a:solidFill>
                  <a:srgbClr val="FFFFFF"/>
                </a:solidFill>
                <a:latin typeface="Arial"/>
                <a:ea typeface="Arial"/>
                <a:cs typeface="Arial"/>
                <a:sym typeface="Arial"/>
              </a:defRPr>
            </a:lvl7pPr>
            <a:lvl8pPr marL="0" marR="0" lvl="7" indent="0" algn="r" rtl="0">
              <a:spcBef>
                <a:spcPts val="0"/>
              </a:spcBef>
              <a:buNone/>
              <a:defRPr sz="1200" b="0" i="0" u="none" strike="noStrike" cap="none">
                <a:solidFill>
                  <a:srgbClr val="FFFFFF"/>
                </a:solidFill>
                <a:latin typeface="Arial"/>
                <a:ea typeface="Arial"/>
                <a:cs typeface="Arial"/>
                <a:sym typeface="Arial"/>
              </a:defRPr>
            </a:lvl8pPr>
            <a:lvl9pPr marL="0" marR="0" lvl="8" indent="0" algn="r" rtl="0">
              <a:spcBef>
                <a:spcPts val="0"/>
              </a:spcBef>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 name="Google Shape;275;p58">
            <a:extLst>
              <a:ext uri="{FF2B5EF4-FFF2-40B4-BE49-F238E27FC236}">
                <a16:creationId xmlns:a16="http://schemas.microsoft.com/office/drawing/2014/main" id="{6821B91E-9E96-A033-A3C8-DD4E725DD1F0}"/>
              </a:ext>
            </a:extLst>
          </p:cNvPr>
          <p:cNvSpPr/>
          <p:nvPr userDrawn="1"/>
        </p:nvSpPr>
        <p:spPr>
          <a:xfrm>
            <a:off x="1143000" y="9734550"/>
            <a:ext cx="5238750" cy="262251"/>
          </a:xfrm>
          <a:prstGeom prst="rect">
            <a:avLst/>
          </a:prstGeom>
          <a:noFill/>
          <a:ln>
            <a:noFill/>
          </a:ln>
        </p:spPr>
        <p:txBody>
          <a:bodyPr spcFirstLastPara="1" wrap="square" lIns="0" tIns="0" rIns="0" bIns="0" anchor="t" anchorCtr="0">
            <a:spAutoFit/>
          </a:bodyPr>
          <a:lstStyle/>
          <a:p>
            <a:pPr marL="0" marR="0" lvl="0" indent="0" algn="l" rtl="0">
              <a:lnSpc>
                <a:spcPct val="141666"/>
              </a:lnSpc>
              <a:spcBef>
                <a:spcPts val="0"/>
              </a:spcBef>
              <a:spcAft>
                <a:spcPts val="0"/>
              </a:spcAft>
              <a:buNone/>
            </a:pPr>
            <a:r>
              <a:rPr lang="en-US" sz="1200">
                <a:solidFill>
                  <a:schemeClr val="bg1"/>
                </a:solidFill>
                <a:latin typeface="Noto Sans" panose="020B0502040504020204" pitchFamily="34"/>
                <a:ea typeface="Noto Sans" panose="020B0502040504020204" pitchFamily="34"/>
                <a:cs typeface="Noto Sans" panose="020B0502040504020204" pitchFamily="34"/>
                <a:sym typeface="Arial"/>
              </a:rPr>
              <a:t>Copyright © 2025 Ministry of Education, Singapore. </a:t>
            </a:r>
            <a:endParaRPr sz="1200">
              <a:solidFill>
                <a:schemeClr val="bg1"/>
              </a:solidFill>
              <a:latin typeface="Noto Sans" panose="020B0502040504020204" pitchFamily="34"/>
              <a:ea typeface="Noto Sans" panose="020B0502040504020204" pitchFamily="34"/>
              <a:cs typeface="Noto Sans" panose="020B0502040504020204" pitchFamily="34"/>
              <a:sym typeface="Calibri"/>
            </a:endParaRPr>
          </a:p>
        </p:txBody>
      </p:sp>
      <p:pic>
        <p:nvPicPr>
          <p:cNvPr id="3" name="Picture 2">
            <a:extLst>
              <a:ext uri="{FF2B5EF4-FFF2-40B4-BE49-F238E27FC236}">
                <a16:creationId xmlns:a16="http://schemas.microsoft.com/office/drawing/2014/main" id="{923EC137-D92D-AA95-A156-EAB05BEAE440}"/>
              </a:ext>
            </a:extLst>
          </p:cNvPr>
          <p:cNvPicPr>
            <a:picLocks noChangeAspect="1"/>
          </p:cNvPicPr>
          <p:nvPr userDrawn="1"/>
        </p:nvPicPr>
        <p:blipFill>
          <a:blip r:embed="rId4"/>
          <a:stretch>
            <a:fillRect/>
          </a:stretch>
        </p:blipFill>
        <p:spPr>
          <a:xfrm>
            <a:off x="1144235" y="1160324"/>
            <a:ext cx="3174510" cy="221414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Subtitle+Text - Content Slide">
  <p:cSld name="Title+Subtitle+Text - Content Slide">
    <p:spTree>
      <p:nvGrpSpPr>
        <p:cNvPr id="1" name="Shape 114"/>
        <p:cNvGrpSpPr/>
        <p:nvPr/>
      </p:nvGrpSpPr>
      <p:grpSpPr>
        <a:xfrm>
          <a:off x="0" y="0"/>
          <a:ext cx="0" cy="0"/>
          <a:chOff x="0" y="0"/>
          <a:chExt cx="0" cy="0"/>
        </a:xfrm>
      </p:grpSpPr>
      <p:pic>
        <p:nvPicPr>
          <p:cNvPr id="115" name="Google Shape;115;p45" descr="preencoded.png"/>
          <p:cNvPicPr preferRelativeResize="0"/>
          <p:nvPr/>
        </p:nvPicPr>
        <p:blipFill rotWithShape="1">
          <a:blip r:embed="rId2">
            <a:alphaModFix/>
          </a:blip>
          <a:srcRect/>
          <a:stretch/>
        </p:blipFill>
        <p:spPr>
          <a:xfrm>
            <a:off x="17211675" y="9458325"/>
            <a:ext cx="819150" cy="628650"/>
          </a:xfrm>
          <a:prstGeom prst="rect">
            <a:avLst/>
          </a:prstGeom>
          <a:noFill/>
          <a:ln>
            <a:noFill/>
          </a:ln>
        </p:spPr>
      </p:pic>
      <p:sp>
        <p:nvSpPr>
          <p:cNvPr id="117" name="Google Shape;117;p45"/>
          <p:cNvSpPr txBox="1">
            <a:spLocks noGrp="1"/>
          </p:cNvSpPr>
          <p:nvPr>
            <p:ph type="sldNum" idx="12"/>
          </p:nvPr>
        </p:nvSpPr>
        <p:spPr>
          <a:xfrm>
            <a:off x="13620438" y="470629"/>
            <a:ext cx="4114800" cy="2095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9DA7B2"/>
                </a:solidFill>
                <a:latin typeface="Arial"/>
                <a:ea typeface="Arial"/>
                <a:cs typeface="Arial"/>
                <a:sym typeface="Arial"/>
              </a:defRPr>
            </a:lvl1pPr>
            <a:lvl2pPr marL="0" marR="0" lvl="1" indent="0" algn="r" rtl="0">
              <a:spcBef>
                <a:spcPts val="0"/>
              </a:spcBef>
              <a:buNone/>
              <a:defRPr sz="1200">
                <a:solidFill>
                  <a:srgbClr val="9DA7B2"/>
                </a:solidFill>
                <a:latin typeface="Arial"/>
                <a:ea typeface="Arial"/>
                <a:cs typeface="Arial"/>
                <a:sym typeface="Arial"/>
              </a:defRPr>
            </a:lvl2pPr>
            <a:lvl3pPr marL="0" marR="0" lvl="2" indent="0" algn="r" rtl="0">
              <a:spcBef>
                <a:spcPts val="0"/>
              </a:spcBef>
              <a:buNone/>
              <a:defRPr sz="1200">
                <a:solidFill>
                  <a:srgbClr val="9DA7B2"/>
                </a:solidFill>
                <a:latin typeface="Arial"/>
                <a:ea typeface="Arial"/>
                <a:cs typeface="Arial"/>
                <a:sym typeface="Arial"/>
              </a:defRPr>
            </a:lvl3pPr>
            <a:lvl4pPr marL="0" marR="0" lvl="3" indent="0" algn="r" rtl="0">
              <a:spcBef>
                <a:spcPts val="0"/>
              </a:spcBef>
              <a:buNone/>
              <a:defRPr sz="1200">
                <a:solidFill>
                  <a:srgbClr val="9DA7B2"/>
                </a:solidFill>
                <a:latin typeface="Arial"/>
                <a:ea typeface="Arial"/>
                <a:cs typeface="Arial"/>
                <a:sym typeface="Arial"/>
              </a:defRPr>
            </a:lvl4pPr>
            <a:lvl5pPr marL="0" marR="0" lvl="4" indent="0" algn="r" rtl="0">
              <a:spcBef>
                <a:spcPts val="0"/>
              </a:spcBef>
              <a:buNone/>
              <a:defRPr sz="1200">
                <a:solidFill>
                  <a:srgbClr val="9DA7B2"/>
                </a:solidFill>
                <a:latin typeface="Arial"/>
                <a:ea typeface="Arial"/>
                <a:cs typeface="Arial"/>
                <a:sym typeface="Arial"/>
              </a:defRPr>
            </a:lvl5pPr>
            <a:lvl6pPr marL="0" marR="0" lvl="5" indent="0" algn="r" rtl="0">
              <a:spcBef>
                <a:spcPts val="0"/>
              </a:spcBef>
              <a:buNone/>
              <a:defRPr sz="1200">
                <a:solidFill>
                  <a:srgbClr val="9DA7B2"/>
                </a:solidFill>
                <a:latin typeface="Arial"/>
                <a:ea typeface="Arial"/>
                <a:cs typeface="Arial"/>
                <a:sym typeface="Arial"/>
              </a:defRPr>
            </a:lvl6pPr>
            <a:lvl7pPr marL="0" marR="0" lvl="6" indent="0" algn="r" rtl="0">
              <a:spcBef>
                <a:spcPts val="0"/>
              </a:spcBef>
              <a:buNone/>
              <a:defRPr sz="1200">
                <a:solidFill>
                  <a:srgbClr val="9DA7B2"/>
                </a:solidFill>
                <a:latin typeface="Arial"/>
                <a:ea typeface="Arial"/>
                <a:cs typeface="Arial"/>
                <a:sym typeface="Arial"/>
              </a:defRPr>
            </a:lvl7pPr>
            <a:lvl8pPr marL="0" marR="0" lvl="7" indent="0" algn="r" rtl="0">
              <a:spcBef>
                <a:spcPts val="0"/>
              </a:spcBef>
              <a:buNone/>
              <a:defRPr sz="1200">
                <a:solidFill>
                  <a:srgbClr val="9DA7B2"/>
                </a:solidFill>
                <a:latin typeface="Arial"/>
                <a:ea typeface="Arial"/>
                <a:cs typeface="Arial"/>
                <a:sym typeface="Arial"/>
              </a:defRPr>
            </a:lvl8pPr>
            <a:lvl9pPr marL="0" marR="0" lvl="8" indent="0" algn="r" rtl="0">
              <a:spcBef>
                <a:spcPts val="0"/>
              </a:spcBef>
              <a:buNone/>
              <a:defRPr sz="1200">
                <a:solidFill>
                  <a:srgbClr val="9DA7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8" name="Google Shape;118;p45"/>
          <p:cNvSpPr txBox="1">
            <a:spLocks noGrp="1"/>
          </p:cNvSpPr>
          <p:nvPr>
            <p:ph type="body" idx="1"/>
          </p:nvPr>
        </p:nvSpPr>
        <p:spPr>
          <a:xfrm>
            <a:off x="1059874" y="1108345"/>
            <a:ext cx="6561105" cy="477567"/>
          </a:xfrm>
          <a:prstGeom prst="rect">
            <a:avLst/>
          </a:prstGeom>
          <a:noFill/>
          <a:ln>
            <a:noFill/>
          </a:ln>
        </p:spPr>
        <p:txBody>
          <a:bodyPr spcFirstLastPara="1" wrap="square" lIns="91425" tIns="45700" rIns="91425" bIns="45700" anchor="ctr" anchorCtr="0">
            <a:noAutofit/>
          </a:bodyPr>
          <a:lstStyle>
            <a:lvl1pPr marL="0" marR="0" lvl="0" indent="0" algn="l" rtl="0">
              <a:lnSpc>
                <a:spcPct val="138461"/>
              </a:lnSpc>
              <a:spcBef>
                <a:spcPts val="1500"/>
              </a:spcBef>
              <a:spcAft>
                <a:spcPts val="0"/>
              </a:spcAft>
              <a:buClr>
                <a:srgbClr val="2B63D9"/>
              </a:buClr>
              <a:buSzPts val="2600"/>
              <a:buFont typeface="Noto Sans"/>
              <a:buNone/>
              <a:defRPr sz="2600" b="1" i="0" u="none" strike="noStrike" cap="none">
                <a:solidFill>
                  <a:srgbClr val="2B63D9"/>
                </a:solidFill>
                <a:latin typeface="Noto Sans"/>
                <a:ea typeface="Noto Sans"/>
                <a:cs typeface="Noto Sans"/>
                <a:sym typeface="Noto Sans"/>
              </a:defRPr>
            </a:lvl1pPr>
            <a:lvl2pPr marL="914400" marR="0" lvl="1" indent="-228600" algn="l" rtl="0">
              <a:lnSpc>
                <a:spcPct val="90000"/>
              </a:lnSpc>
              <a:spcBef>
                <a:spcPts val="750"/>
              </a:spcBef>
              <a:spcAft>
                <a:spcPts val="0"/>
              </a:spcAft>
              <a:buClr>
                <a:srgbClr val="898989"/>
              </a:buClr>
              <a:buSzPts val="3000"/>
              <a:buFont typeface="Noto Sans"/>
              <a:buNone/>
              <a:defRPr sz="3000" i="0" u="none" strike="noStrike" cap="none">
                <a:solidFill>
                  <a:srgbClr val="898989"/>
                </a:solidFill>
                <a:latin typeface="Noto Sans"/>
                <a:ea typeface="Noto Sans"/>
                <a:cs typeface="Noto Sans"/>
                <a:sym typeface="Noto Sans"/>
              </a:defRPr>
            </a:lvl2pPr>
            <a:lvl3pPr marL="1371600" marR="0" lvl="2" indent="-228600" algn="l" rtl="0">
              <a:lnSpc>
                <a:spcPct val="90000"/>
              </a:lnSpc>
              <a:spcBef>
                <a:spcPts val="750"/>
              </a:spcBef>
              <a:spcAft>
                <a:spcPts val="0"/>
              </a:spcAft>
              <a:buClr>
                <a:srgbClr val="898989"/>
              </a:buClr>
              <a:buSzPts val="2700"/>
              <a:buFont typeface="Noto Sans"/>
              <a:buNone/>
              <a:defRPr sz="2700" i="0" u="none" strike="noStrike" cap="none">
                <a:solidFill>
                  <a:srgbClr val="898989"/>
                </a:solidFill>
                <a:latin typeface="Noto Sans"/>
                <a:ea typeface="Noto Sans"/>
                <a:cs typeface="Noto Sans"/>
                <a:sym typeface="Noto Sans"/>
              </a:defRPr>
            </a:lvl3pPr>
            <a:lvl4pPr marL="1828800" marR="0" lvl="3" indent="-228600" algn="l" rtl="0">
              <a:lnSpc>
                <a:spcPct val="90000"/>
              </a:lnSpc>
              <a:spcBef>
                <a:spcPts val="750"/>
              </a:spcBef>
              <a:spcAft>
                <a:spcPts val="0"/>
              </a:spcAft>
              <a:buClr>
                <a:srgbClr val="898989"/>
              </a:buClr>
              <a:buSzPts val="2400"/>
              <a:buFont typeface="Noto Sans"/>
              <a:buNone/>
              <a:defRPr sz="2400" i="0" u="none" strike="noStrike" cap="none">
                <a:solidFill>
                  <a:srgbClr val="898989"/>
                </a:solidFill>
                <a:latin typeface="Noto Sans"/>
                <a:ea typeface="Noto Sans"/>
                <a:cs typeface="Noto Sans"/>
                <a:sym typeface="Noto Sans"/>
              </a:defRPr>
            </a:lvl4pPr>
            <a:lvl5pPr marL="2286000" marR="0" lvl="4" indent="-228600" algn="l" rtl="0">
              <a:lnSpc>
                <a:spcPct val="90000"/>
              </a:lnSpc>
              <a:spcBef>
                <a:spcPts val="750"/>
              </a:spcBef>
              <a:spcAft>
                <a:spcPts val="0"/>
              </a:spcAft>
              <a:buClr>
                <a:srgbClr val="898989"/>
              </a:buClr>
              <a:buSzPts val="2400"/>
              <a:buFont typeface="Noto Sans"/>
              <a:buNone/>
              <a:defRPr sz="2400" i="0" u="none" strike="noStrike" cap="none">
                <a:solidFill>
                  <a:srgbClr val="898989"/>
                </a:solidFill>
                <a:latin typeface="Noto Sans"/>
                <a:ea typeface="Noto Sans"/>
                <a:cs typeface="Noto Sans"/>
                <a:sym typeface="Noto Sans"/>
              </a:defRPr>
            </a:lvl5pPr>
            <a:lvl6pPr marL="2743200" marR="0" lvl="5" indent="-228600" algn="l" rtl="0">
              <a:lnSpc>
                <a:spcPct val="90000"/>
              </a:lnSpc>
              <a:spcBef>
                <a:spcPts val="750"/>
              </a:spcBef>
              <a:spcAft>
                <a:spcPts val="0"/>
              </a:spcAft>
              <a:buClr>
                <a:srgbClr val="898989"/>
              </a:buClr>
              <a:buSzPts val="2400"/>
              <a:buFont typeface="Noto Sans"/>
              <a:buNone/>
              <a:defRPr sz="2400" i="0" u="none" strike="noStrike" cap="none">
                <a:solidFill>
                  <a:srgbClr val="898989"/>
                </a:solidFill>
                <a:latin typeface="Noto Sans"/>
                <a:ea typeface="Noto Sans"/>
                <a:cs typeface="Noto Sans"/>
                <a:sym typeface="Noto Sans"/>
              </a:defRPr>
            </a:lvl6pPr>
            <a:lvl7pPr marL="3200400" marR="0" lvl="6" indent="-228600" algn="l" rtl="0">
              <a:lnSpc>
                <a:spcPct val="90000"/>
              </a:lnSpc>
              <a:spcBef>
                <a:spcPts val="750"/>
              </a:spcBef>
              <a:spcAft>
                <a:spcPts val="0"/>
              </a:spcAft>
              <a:buClr>
                <a:srgbClr val="898989"/>
              </a:buClr>
              <a:buSzPts val="2400"/>
              <a:buFont typeface="Noto Sans"/>
              <a:buNone/>
              <a:defRPr sz="2400" i="0" u="none" strike="noStrike" cap="none">
                <a:solidFill>
                  <a:srgbClr val="898989"/>
                </a:solidFill>
                <a:latin typeface="Noto Sans"/>
                <a:ea typeface="Noto Sans"/>
                <a:cs typeface="Noto Sans"/>
                <a:sym typeface="Noto Sans"/>
              </a:defRPr>
            </a:lvl7pPr>
            <a:lvl8pPr marL="3657600" marR="0" lvl="7" indent="-228600" algn="l" rtl="0">
              <a:lnSpc>
                <a:spcPct val="90000"/>
              </a:lnSpc>
              <a:spcBef>
                <a:spcPts val="750"/>
              </a:spcBef>
              <a:spcAft>
                <a:spcPts val="0"/>
              </a:spcAft>
              <a:buClr>
                <a:srgbClr val="898989"/>
              </a:buClr>
              <a:buSzPts val="2400"/>
              <a:buFont typeface="Noto Sans"/>
              <a:buNone/>
              <a:defRPr sz="2400" i="0" u="none" strike="noStrike" cap="none">
                <a:solidFill>
                  <a:srgbClr val="898989"/>
                </a:solidFill>
                <a:latin typeface="Noto Sans"/>
                <a:ea typeface="Noto Sans"/>
                <a:cs typeface="Noto Sans"/>
                <a:sym typeface="Noto Sans"/>
              </a:defRPr>
            </a:lvl8pPr>
            <a:lvl9pPr marL="4114800" marR="0" lvl="8" indent="-228600" algn="l" rtl="0">
              <a:lnSpc>
                <a:spcPct val="90000"/>
              </a:lnSpc>
              <a:spcBef>
                <a:spcPts val="750"/>
              </a:spcBef>
              <a:spcAft>
                <a:spcPts val="0"/>
              </a:spcAft>
              <a:buClr>
                <a:srgbClr val="898989"/>
              </a:buClr>
              <a:buSzPts val="2400"/>
              <a:buFont typeface="Noto Sans"/>
              <a:buNone/>
              <a:defRPr sz="2400" i="0" u="none" strike="noStrike" cap="none">
                <a:solidFill>
                  <a:srgbClr val="898989"/>
                </a:solidFill>
                <a:latin typeface="Noto Sans"/>
                <a:ea typeface="Noto Sans"/>
                <a:cs typeface="Noto Sans"/>
                <a:sym typeface="Noto Sans"/>
              </a:defRPr>
            </a:lvl9pPr>
          </a:lstStyle>
          <a:p>
            <a:endParaRPr/>
          </a:p>
        </p:txBody>
      </p:sp>
      <p:sp>
        <p:nvSpPr>
          <p:cNvPr id="119" name="Google Shape;119;p45"/>
          <p:cNvSpPr txBox="1">
            <a:spLocks noGrp="1"/>
          </p:cNvSpPr>
          <p:nvPr>
            <p:ph type="title"/>
          </p:nvPr>
        </p:nvSpPr>
        <p:spPr>
          <a:xfrm>
            <a:off x="1059876" y="1576254"/>
            <a:ext cx="16168250" cy="1011479"/>
          </a:xfrm>
          <a:prstGeom prst="rect">
            <a:avLst/>
          </a:prstGeom>
          <a:noFill/>
          <a:ln>
            <a:noFill/>
          </a:ln>
        </p:spPr>
        <p:txBody>
          <a:bodyPr spcFirstLastPara="1" wrap="square" lIns="91425" tIns="45700" rIns="91425" bIns="45700" anchor="t" anchorCtr="0">
            <a:noAutofit/>
          </a:bodyPr>
          <a:lstStyle>
            <a:lvl1pPr marR="0" lvl="0" algn="l" rtl="0">
              <a:lnSpc>
                <a:spcPct val="120754"/>
              </a:lnSpc>
              <a:spcBef>
                <a:spcPts val="0"/>
              </a:spcBef>
              <a:spcAft>
                <a:spcPts val="0"/>
              </a:spcAft>
              <a:buClr>
                <a:srgbClr val="1A1A1A"/>
              </a:buClr>
              <a:buSzPts val="5300"/>
              <a:buFont typeface="Noto Sans"/>
              <a:buNone/>
              <a:defRPr sz="4000" b="1" i="0" u="none" strike="noStrike" cap="none">
                <a:solidFill>
                  <a:srgbClr val="1A1A1A"/>
                </a:solidFill>
                <a:latin typeface="Noto Sans"/>
                <a:ea typeface="Noto Sans"/>
                <a:cs typeface="Noto Sans"/>
                <a:sym typeface="Noto Sans"/>
              </a:defRPr>
            </a:lvl1pPr>
            <a:lvl2pPr lvl="1">
              <a:spcBef>
                <a:spcPts val="0"/>
              </a:spcBef>
              <a:spcAft>
                <a:spcPts val="0"/>
              </a:spcAft>
              <a:buSzPts val="1400"/>
              <a:buFont typeface="Noto Sans"/>
              <a:buNone/>
              <a:defRPr sz="1800">
                <a:latin typeface="Noto Sans"/>
                <a:ea typeface="Noto Sans"/>
                <a:cs typeface="Noto Sans"/>
                <a:sym typeface="Noto Sans"/>
              </a:defRPr>
            </a:lvl2pPr>
            <a:lvl3pPr lvl="2">
              <a:spcBef>
                <a:spcPts val="0"/>
              </a:spcBef>
              <a:spcAft>
                <a:spcPts val="0"/>
              </a:spcAft>
              <a:buSzPts val="1400"/>
              <a:buFont typeface="Noto Sans"/>
              <a:buNone/>
              <a:defRPr sz="1800">
                <a:latin typeface="Noto Sans"/>
                <a:ea typeface="Noto Sans"/>
                <a:cs typeface="Noto Sans"/>
                <a:sym typeface="Noto Sans"/>
              </a:defRPr>
            </a:lvl3pPr>
            <a:lvl4pPr lvl="3">
              <a:spcBef>
                <a:spcPts val="0"/>
              </a:spcBef>
              <a:spcAft>
                <a:spcPts val="0"/>
              </a:spcAft>
              <a:buSzPts val="1400"/>
              <a:buFont typeface="Noto Sans"/>
              <a:buNone/>
              <a:defRPr sz="1800">
                <a:latin typeface="Noto Sans"/>
                <a:ea typeface="Noto Sans"/>
                <a:cs typeface="Noto Sans"/>
                <a:sym typeface="Noto Sans"/>
              </a:defRPr>
            </a:lvl4pPr>
            <a:lvl5pPr lvl="4">
              <a:spcBef>
                <a:spcPts val="0"/>
              </a:spcBef>
              <a:spcAft>
                <a:spcPts val="0"/>
              </a:spcAft>
              <a:buSzPts val="1400"/>
              <a:buFont typeface="Noto Sans"/>
              <a:buNone/>
              <a:defRPr sz="1800">
                <a:latin typeface="Noto Sans"/>
                <a:ea typeface="Noto Sans"/>
                <a:cs typeface="Noto Sans"/>
                <a:sym typeface="Noto Sans"/>
              </a:defRPr>
            </a:lvl5pPr>
            <a:lvl6pPr lvl="5">
              <a:spcBef>
                <a:spcPts val="0"/>
              </a:spcBef>
              <a:spcAft>
                <a:spcPts val="0"/>
              </a:spcAft>
              <a:buSzPts val="1400"/>
              <a:buFont typeface="Noto Sans"/>
              <a:buNone/>
              <a:defRPr sz="1800">
                <a:latin typeface="Noto Sans"/>
                <a:ea typeface="Noto Sans"/>
                <a:cs typeface="Noto Sans"/>
                <a:sym typeface="Noto Sans"/>
              </a:defRPr>
            </a:lvl6pPr>
            <a:lvl7pPr lvl="6">
              <a:spcBef>
                <a:spcPts val="0"/>
              </a:spcBef>
              <a:spcAft>
                <a:spcPts val="0"/>
              </a:spcAft>
              <a:buSzPts val="1400"/>
              <a:buFont typeface="Noto Sans"/>
              <a:buNone/>
              <a:defRPr sz="1800">
                <a:latin typeface="Noto Sans"/>
                <a:ea typeface="Noto Sans"/>
                <a:cs typeface="Noto Sans"/>
                <a:sym typeface="Noto Sans"/>
              </a:defRPr>
            </a:lvl7pPr>
            <a:lvl8pPr lvl="7">
              <a:spcBef>
                <a:spcPts val="0"/>
              </a:spcBef>
              <a:spcAft>
                <a:spcPts val="0"/>
              </a:spcAft>
              <a:buSzPts val="1400"/>
              <a:buFont typeface="Noto Sans"/>
              <a:buNone/>
              <a:defRPr sz="1800">
                <a:latin typeface="Noto Sans"/>
                <a:ea typeface="Noto Sans"/>
                <a:cs typeface="Noto Sans"/>
                <a:sym typeface="Noto Sans"/>
              </a:defRPr>
            </a:lvl8pPr>
            <a:lvl9pPr lvl="8">
              <a:spcBef>
                <a:spcPts val="0"/>
              </a:spcBef>
              <a:spcAft>
                <a:spcPts val="0"/>
              </a:spcAft>
              <a:buSzPts val="1400"/>
              <a:buFont typeface="Noto Sans"/>
              <a:buNone/>
              <a:defRPr sz="1800">
                <a:latin typeface="Noto Sans"/>
                <a:ea typeface="Noto Sans"/>
                <a:cs typeface="Noto Sans"/>
                <a:sym typeface="Noto Sans"/>
              </a:defRPr>
            </a:lvl9pPr>
          </a:lstStyle>
          <a:p>
            <a:endParaRPr/>
          </a:p>
        </p:txBody>
      </p:sp>
      <p:sp>
        <p:nvSpPr>
          <p:cNvPr id="120" name="Google Shape;120;p45"/>
          <p:cNvSpPr txBox="1">
            <a:spLocks noGrp="1"/>
          </p:cNvSpPr>
          <p:nvPr>
            <p:ph type="body" idx="2"/>
          </p:nvPr>
        </p:nvSpPr>
        <p:spPr>
          <a:xfrm>
            <a:off x="1059875" y="2587733"/>
            <a:ext cx="16151700" cy="6271667"/>
          </a:xfrm>
          <a:prstGeom prst="rect">
            <a:avLst/>
          </a:prstGeom>
          <a:noFill/>
          <a:ln>
            <a:noFill/>
          </a:ln>
        </p:spPr>
        <p:txBody>
          <a:bodyPr spcFirstLastPara="1" wrap="square" lIns="91425" tIns="45700" rIns="91425" bIns="45700" anchor="t" anchorCtr="0">
            <a:noAutofit/>
          </a:bodyPr>
          <a:lstStyle>
            <a:lvl1pPr marL="0" marR="0" lvl="0" indent="0" algn="l" rtl="0">
              <a:lnSpc>
                <a:spcPct val="135294"/>
              </a:lnSpc>
              <a:spcBef>
                <a:spcPts val="1500"/>
              </a:spcBef>
              <a:spcAft>
                <a:spcPts val="0"/>
              </a:spcAft>
              <a:buClr>
                <a:srgbClr val="6D7B8C"/>
              </a:buClr>
              <a:buSzPct val="100000"/>
              <a:buFont typeface="+mj-lt"/>
              <a:buNone/>
              <a:defRPr sz="2800" i="0" u="none" strike="noStrike" cap="none">
                <a:solidFill>
                  <a:schemeClr val="tx1"/>
                </a:solidFill>
                <a:latin typeface="Noto Sans"/>
                <a:ea typeface="Noto Sans"/>
                <a:cs typeface="Noto Sans"/>
                <a:sym typeface="Noto Sans"/>
              </a:defRPr>
            </a:lvl1pPr>
            <a:lvl2pPr marL="906463" marR="0" lvl="1" indent="-457200" algn="l" rtl="0">
              <a:lnSpc>
                <a:spcPct val="90000"/>
              </a:lnSpc>
              <a:spcBef>
                <a:spcPts val="750"/>
              </a:spcBef>
              <a:spcAft>
                <a:spcPts val="0"/>
              </a:spcAft>
              <a:buClr>
                <a:schemeClr val="dk1"/>
              </a:buClr>
              <a:buSzPct val="100000"/>
              <a:buFont typeface="+mj-lt"/>
              <a:buAutoNum type="arabicPeriod"/>
              <a:defRPr sz="2400" i="0" u="none" strike="noStrike" cap="none">
                <a:solidFill>
                  <a:schemeClr val="dk1"/>
                </a:solidFill>
                <a:latin typeface="Noto Sans"/>
                <a:ea typeface="Noto Sans"/>
                <a:cs typeface="Noto Sans"/>
                <a:sym typeface="Noto Sans"/>
              </a:defRPr>
            </a:lvl2pPr>
            <a:lvl3pPr marL="1357313" marR="0" lvl="2" indent="-457200" algn="l" rtl="0">
              <a:lnSpc>
                <a:spcPct val="90000"/>
              </a:lnSpc>
              <a:spcBef>
                <a:spcPts val="750"/>
              </a:spcBef>
              <a:spcAft>
                <a:spcPts val="0"/>
              </a:spcAft>
              <a:buClr>
                <a:schemeClr val="dk1"/>
              </a:buClr>
              <a:buSzPct val="100000"/>
              <a:buFont typeface="+mj-lt"/>
              <a:buAutoNum type="arabicPeriod"/>
              <a:defRPr sz="2400" i="0" u="none" strike="noStrike" cap="none">
                <a:solidFill>
                  <a:schemeClr val="dk1"/>
                </a:solidFill>
                <a:latin typeface="Noto Sans"/>
                <a:ea typeface="Noto Sans"/>
                <a:cs typeface="Noto Sans"/>
                <a:sym typeface="Noto Sans"/>
              </a:defRPr>
            </a:lvl3pPr>
            <a:lvl4pPr marL="1349375" marR="0" lvl="3" indent="0" algn="l" rtl="0">
              <a:lnSpc>
                <a:spcPct val="90000"/>
              </a:lnSpc>
              <a:spcBef>
                <a:spcPts val="750"/>
              </a:spcBef>
              <a:spcAft>
                <a:spcPts val="0"/>
              </a:spcAft>
              <a:buClr>
                <a:schemeClr val="dk1"/>
              </a:buClr>
              <a:buSzPct val="100000"/>
              <a:buFont typeface="+mj-lt"/>
              <a:buNone/>
              <a:defRPr sz="2400" i="0" u="none" strike="noStrike" cap="none">
                <a:solidFill>
                  <a:schemeClr val="dk1"/>
                </a:solidFill>
                <a:latin typeface="Noto Sans"/>
                <a:ea typeface="Noto Sans"/>
                <a:cs typeface="Noto Sans"/>
                <a:sym typeface="Noto Sans"/>
              </a:defRPr>
            </a:lvl4pPr>
            <a:lvl5pPr marL="2247900" marR="0" lvl="4" indent="-449263" algn="l" rtl="0">
              <a:lnSpc>
                <a:spcPct val="90000"/>
              </a:lnSpc>
              <a:spcBef>
                <a:spcPts val="750"/>
              </a:spcBef>
              <a:spcAft>
                <a:spcPts val="0"/>
              </a:spcAft>
              <a:buClr>
                <a:schemeClr val="dk1"/>
              </a:buClr>
              <a:buSzPts val="3400"/>
              <a:buFont typeface="Arial" panose="020B0604020202020204" pitchFamily="34" charset="0"/>
              <a:buChar char="•"/>
              <a:defRPr sz="2400" i="0" u="none" strike="noStrike" cap="none">
                <a:solidFill>
                  <a:schemeClr val="dk1"/>
                </a:solidFill>
                <a:latin typeface="Noto Sans"/>
                <a:ea typeface="Noto Sans"/>
                <a:cs typeface="Noto Sans"/>
                <a:sym typeface="Noto Sans"/>
              </a:defRPr>
            </a:lvl5pPr>
            <a:lvl6pPr marL="2743200" marR="0" lvl="5" indent="-400050" algn="l" rtl="0">
              <a:lnSpc>
                <a:spcPct val="90000"/>
              </a:lnSpc>
              <a:spcBef>
                <a:spcPts val="750"/>
              </a:spcBef>
              <a:spcAft>
                <a:spcPts val="0"/>
              </a:spcAft>
              <a:buClr>
                <a:schemeClr val="dk1"/>
              </a:buClr>
              <a:buSzPts val="2700"/>
              <a:buFont typeface="Noto Sans"/>
              <a:buChar char="•"/>
              <a:defRPr sz="2700" i="0" u="none" strike="noStrike" cap="none">
                <a:solidFill>
                  <a:schemeClr val="dk1"/>
                </a:solidFill>
                <a:latin typeface="Noto Sans"/>
                <a:ea typeface="Noto Sans"/>
                <a:cs typeface="Noto Sans"/>
                <a:sym typeface="Noto Sans"/>
              </a:defRPr>
            </a:lvl6pPr>
            <a:lvl7pPr marL="3200400" marR="0" lvl="6" indent="-400050" algn="l" rtl="0">
              <a:lnSpc>
                <a:spcPct val="90000"/>
              </a:lnSpc>
              <a:spcBef>
                <a:spcPts val="750"/>
              </a:spcBef>
              <a:spcAft>
                <a:spcPts val="0"/>
              </a:spcAft>
              <a:buClr>
                <a:schemeClr val="dk1"/>
              </a:buClr>
              <a:buSzPts val="2700"/>
              <a:buFont typeface="Noto Sans"/>
              <a:buChar char="•"/>
              <a:defRPr sz="2700" i="0" u="none" strike="noStrike" cap="none">
                <a:solidFill>
                  <a:schemeClr val="dk1"/>
                </a:solidFill>
                <a:latin typeface="Noto Sans"/>
                <a:ea typeface="Noto Sans"/>
                <a:cs typeface="Noto Sans"/>
                <a:sym typeface="Noto Sans"/>
              </a:defRPr>
            </a:lvl7pPr>
            <a:lvl8pPr marL="3657600" marR="0" lvl="7" indent="-400050" algn="l" rtl="0">
              <a:lnSpc>
                <a:spcPct val="90000"/>
              </a:lnSpc>
              <a:spcBef>
                <a:spcPts val="750"/>
              </a:spcBef>
              <a:spcAft>
                <a:spcPts val="0"/>
              </a:spcAft>
              <a:buClr>
                <a:schemeClr val="dk1"/>
              </a:buClr>
              <a:buSzPts val="2700"/>
              <a:buFont typeface="Noto Sans"/>
              <a:buChar char="•"/>
              <a:defRPr sz="2700" i="0" u="none" strike="noStrike" cap="none">
                <a:solidFill>
                  <a:schemeClr val="dk1"/>
                </a:solidFill>
                <a:latin typeface="Noto Sans"/>
                <a:ea typeface="Noto Sans"/>
                <a:cs typeface="Noto Sans"/>
                <a:sym typeface="Noto Sans"/>
              </a:defRPr>
            </a:lvl8pPr>
            <a:lvl9pPr marL="4114800" marR="0" lvl="8" indent="-400050" algn="l" rtl="0">
              <a:lnSpc>
                <a:spcPct val="90000"/>
              </a:lnSpc>
              <a:spcBef>
                <a:spcPts val="750"/>
              </a:spcBef>
              <a:spcAft>
                <a:spcPts val="0"/>
              </a:spcAft>
              <a:buClr>
                <a:schemeClr val="dk1"/>
              </a:buClr>
              <a:buSzPts val="2700"/>
              <a:buFont typeface="Noto Sans"/>
              <a:buChar char="•"/>
              <a:defRPr sz="2700" i="0" u="none" strike="noStrike" cap="none">
                <a:solidFill>
                  <a:schemeClr val="dk1"/>
                </a:solidFill>
                <a:latin typeface="Noto Sans"/>
                <a:ea typeface="Noto Sans"/>
                <a:cs typeface="Noto Sans"/>
                <a:sym typeface="Noto Sans"/>
              </a:defRPr>
            </a:lvl9pPr>
          </a:lstStyle>
          <a:p>
            <a:endParaRPr lang="en-US"/>
          </a:p>
        </p:txBody>
      </p:sp>
      <p:sp>
        <p:nvSpPr>
          <p:cNvPr id="2" name="Google Shape;275;p58">
            <a:extLst>
              <a:ext uri="{FF2B5EF4-FFF2-40B4-BE49-F238E27FC236}">
                <a16:creationId xmlns:a16="http://schemas.microsoft.com/office/drawing/2014/main" id="{9C34B4E8-6D2D-D23A-E494-6AA4D57AB91D}"/>
              </a:ext>
            </a:extLst>
          </p:cNvPr>
          <p:cNvSpPr/>
          <p:nvPr userDrawn="1"/>
        </p:nvSpPr>
        <p:spPr>
          <a:xfrm>
            <a:off x="1143000" y="9734550"/>
            <a:ext cx="5238750" cy="262251"/>
          </a:xfrm>
          <a:prstGeom prst="rect">
            <a:avLst/>
          </a:prstGeom>
          <a:noFill/>
          <a:ln>
            <a:noFill/>
          </a:ln>
        </p:spPr>
        <p:txBody>
          <a:bodyPr spcFirstLastPara="1" wrap="square" lIns="0" tIns="0" rIns="0" bIns="0" anchor="t" anchorCtr="0">
            <a:spAutoFit/>
          </a:bodyPr>
          <a:lstStyle/>
          <a:p>
            <a:pPr marL="0" marR="0" lvl="0" indent="0" algn="l" rtl="0">
              <a:lnSpc>
                <a:spcPct val="141666"/>
              </a:lnSpc>
              <a:spcBef>
                <a:spcPts val="0"/>
              </a:spcBef>
              <a:spcAft>
                <a:spcPts val="0"/>
              </a:spcAft>
              <a:buNone/>
            </a:pPr>
            <a:r>
              <a:rPr lang="en-US" sz="1200">
                <a:solidFill>
                  <a:srgbClr val="9DA7B2"/>
                </a:solidFill>
                <a:latin typeface="Noto Sans" panose="020B0502040504020204" pitchFamily="34"/>
                <a:ea typeface="Noto Sans" panose="020B0502040504020204" pitchFamily="34"/>
                <a:cs typeface="Noto Sans" panose="020B0502040504020204" pitchFamily="34"/>
                <a:sym typeface="Arial"/>
              </a:rPr>
              <a:t>Copyright © 2025 Ministry of Education, Singapore. </a:t>
            </a:r>
            <a:endParaRPr sz="1200">
              <a:solidFill>
                <a:srgbClr val="9DA7B2"/>
              </a:solidFill>
              <a:latin typeface="Noto Sans" panose="020B0502040504020204" pitchFamily="34"/>
              <a:ea typeface="Noto Sans" panose="020B0502040504020204" pitchFamily="34"/>
              <a:cs typeface="Noto Sans" panose="020B0502040504020204" pitchFamily="34"/>
              <a:sym typeface="Calibri"/>
            </a:endParaRPr>
          </a:p>
        </p:txBody>
      </p:sp>
    </p:spTree>
    <p:extLst>
      <p:ext uri="{BB962C8B-B14F-4D97-AF65-F5344CB8AC3E}">
        <p14:creationId xmlns:p14="http://schemas.microsoft.com/office/powerpoint/2010/main" val="1095632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 - Section Cover">
  <p:cSld name="C - Section Cover">
    <p:bg>
      <p:bgPr>
        <a:solidFill>
          <a:srgbClr val="2B63D9"/>
        </a:solidFill>
        <a:effectLst/>
      </p:bgPr>
    </p:bg>
    <p:spTree>
      <p:nvGrpSpPr>
        <p:cNvPr id="1" name="Shape 40"/>
        <p:cNvGrpSpPr/>
        <p:nvPr/>
      </p:nvGrpSpPr>
      <p:grpSpPr>
        <a:xfrm>
          <a:off x="0" y="0"/>
          <a:ext cx="0" cy="0"/>
          <a:chOff x="0" y="0"/>
          <a:chExt cx="0" cy="0"/>
        </a:xfrm>
      </p:grpSpPr>
      <p:pic>
        <p:nvPicPr>
          <p:cNvPr id="41" name="Google Shape;41;p35" descr="preencoded.png"/>
          <p:cNvPicPr preferRelativeResize="0"/>
          <p:nvPr/>
        </p:nvPicPr>
        <p:blipFill rotWithShape="1">
          <a:blip r:embed="rId2">
            <a:alphaModFix/>
          </a:blip>
          <a:srcRect/>
          <a:stretch/>
        </p:blipFill>
        <p:spPr>
          <a:xfrm>
            <a:off x="0" y="1588"/>
            <a:ext cx="18288000" cy="10287000"/>
          </a:xfrm>
          <a:prstGeom prst="rect">
            <a:avLst/>
          </a:prstGeom>
          <a:noFill/>
          <a:ln>
            <a:noFill/>
          </a:ln>
        </p:spPr>
      </p:pic>
      <p:pic>
        <p:nvPicPr>
          <p:cNvPr id="42" name="Google Shape;42;p35" descr="preencoded.png"/>
          <p:cNvPicPr preferRelativeResize="0"/>
          <p:nvPr/>
        </p:nvPicPr>
        <p:blipFill rotWithShape="1">
          <a:blip r:embed="rId3">
            <a:alphaModFix/>
          </a:blip>
          <a:srcRect/>
          <a:stretch/>
        </p:blipFill>
        <p:spPr>
          <a:xfrm>
            <a:off x="8210550" y="2724150"/>
            <a:ext cx="10077450" cy="7562850"/>
          </a:xfrm>
          <a:prstGeom prst="rect">
            <a:avLst/>
          </a:prstGeom>
          <a:noFill/>
          <a:ln>
            <a:noFill/>
          </a:ln>
        </p:spPr>
      </p:pic>
      <p:sp>
        <p:nvSpPr>
          <p:cNvPr id="44" name="Google Shape;44;p35"/>
          <p:cNvSpPr txBox="1">
            <a:spLocks noGrp="1"/>
          </p:cNvSpPr>
          <p:nvPr>
            <p:ph type="title"/>
          </p:nvPr>
        </p:nvSpPr>
        <p:spPr>
          <a:xfrm>
            <a:off x="1143000" y="2571751"/>
            <a:ext cx="12230101" cy="2142318"/>
          </a:xfrm>
          <a:prstGeom prst="rect">
            <a:avLst/>
          </a:prstGeom>
          <a:noFill/>
          <a:ln>
            <a:noFill/>
          </a:ln>
        </p:spPr>
        <p:txBody>
          <a:bodyPr spcFirstLastPara="1" wrap="square" lIns="0" tIns="45700" rIns="91425" bIns="45700" anchor="t" anchorCtr="0">
            <a:noAutofit/>
          </a:bodyPr>
          <a:lstStyle>
            <a:lvl1pPr marR="0" lvl="0" algn="l" rtl="0">
              <a:lnSpc>
                <a:spcPct val="90000"/>
              </a:lnSpc>
              <a:spcBef>
                <a:spcPts val="0"/>
              </a:spcBef>
              <a:spcAft>
                <a:spcPts val="0"/>
              </a:spcAft>
              <a:buClr>
                <a:schemeClr val="lt1"/>
              </a:buClr>
              <a:buSzPts val="8300"/>
              <a:buFont typeface="Noto Sans"/>
              <a:buNone/>
              <a:defRPr sz="8000" b="1" i="0" u="none" strike="noStrike" cap="none">
                <a:solidFill>
                  <a:schemeClr val="lt1"/>
                </a:solidFill>
                <a:latin typeface="Noto Sans"/>
                <a:ea typeface="Noto Sans"/>
                <a:cs typeface="Noto Sans"/>
                <a:sym typeface="Noto Sans"/>
              </a:defRPr>
            </a:lvl1pPr>
            <a:lvl2pPr lvl="1">
              <a:spcBef>
                <a:spcPts val="0"/>
              </a:spcBef>
              <a:spcAft>
                <a:spcPts val="0"/>
              </a:spcAft>
              <a:buSzPts val="1400"/>
              <a:buFont typeface="Noto Sans"/>
              <a:buNone/>
              <a:defRPr sz="1800">
                <a:latin typeface="Noto Sans"/>
                <a:ea typeface="Noto Sans"/>
                <a:cs typeface="Noto Sans"/>
                <a:sym typeface="Noto Sans"/>
              </a:defRPr>
            </a:lvl2pPr>
            <a:lvl3pPr lvl="2">
              <a:spcBef>
                <a:spcPts val="0"/>
              </a:spcBef>
              <a:spcAft>
                <a:spcPts val="0"/>
              </a:spcAft>
              <a:buSzPts val="1400"/>
              <a:buFont typeface="Noto Sans"/>
              <a:buNone/>
              <a:defRPr sz="1800">
                <a:latin typeface="Noto Sans"/>
                <a:ea typeface="Noto Sans"/>
                <a:cs typeface="Noto Sans"/>
                <a:sym typeface="Noto Sans"/>
              </a:defRPr>
            </a:lvl3pPr>
            <a:lvl4pPr lvl="3">
              <a:spcBef>
                <a:spcPts val="0"/>
              </a:spcBef>
              <a:spcAft>
                <a:spcPts val="0"/>
              </a:spcAft>
              <a:buSzPts val="1400"/>
              <a:buFont typeface="Noto Sans"/>
              <a:buNone/>
              <a:defRPr sz="1800">
                <a:latin typeface="Noto Sans"/>
                <a:ea typeface="Noto Sans"/>
                <a:cs typeface="Noto Sans"/>
                <a:sym typeface="Noto Sans"/>
              </a:defRPr>
            </a:lvl4pPr>
            <a:lvl5pPr lvl="4">
              <a:spcBef>
                <a:spcPts val="0"/>
              </a:spcBef>
              <a:spcAft>
                <a:spcPts val="0"/>
              </a:spcAft>
              <a:buSzPts val="1400"/>
              <a:buFont typeface="Noto Sans"/>
              <a:buNone/>
              <a:defRPr sz="1800">
                <a:latin typeface="Noto Sans"/>
                <a:ea typeface="Noto Sans"/>
                <a:cs typeface="Noto Sans"/>
                <a:sym typeface="Noto Sans"/>
              </a:defRPr>
            </a:lvl5pPr>
            <a:lvl6pPr lvl="5">
              <a:spcBef>
                <a:spcPts val="0"/>
              </a:spcBef>
              <a:spcAft>
                <a:spcPts val="0"/>
              </a:spcAft>
              <a:buSzPts val="1400"/>
              <a:buFont typeface="Noto Sans"/>
              <a:buNone/>
              <a:defRPr sz="1800">
                <a:latin typeface="Noto Sans"/>
                <a:ea typeface="Noto Sans"/>
                <a:cs typeface="Noto Sans"/>
                <a:sym typeface="Noto Sans"/>
              </a:defRPr>
            </a:lvl6pPr>
            <a:lvl7pPr lvl="6">
              <a:spcBef>
                <a:spcPts val="0"/>
              </a:spcBef>
              <a:spcAft>
                <a:spcPts val="0"/>
              </a:spcAft>
              <a:buSzPts val="1400"/>
              <a:buFont typeface="Noto Sans"/>
              <a:buNone/>
              <a:defRPr sz="1800">
                <a:latin typeface="Noto Sans"/>
                <a:ea typeface="Noto Sans"/>
                <a:cs typeface="Noto Sans"/>
                <a:sym typeface="Noto Sans"/>
              </a:defRPr>
            </a:lvl7pPr>
            <a:lvl8pPr lvl="7">
              <a:spcBef>
                <a:spcPts val="0"/>
              </a:spcBef>
              <a:spcAft>
                <a:spcPts val="0"/>
              </a:spcAft>
              <a:buSzPts val="1400"/>
              <a:buFont typeface="Noto Sans"/>
              <a:buNone/>
              <a:defRPr sz="1800">
                <a:latin typeface="Noto Sans"/>
                <a:ea typeface="Noto Sans"/>
                <a:cs typeface="Noto Sans"/>
                <a:sym typeface="Noto Sans"/>
              </a:defRPr>
            </a:lvl8pPr>
            <a:lvl9pPr lvl="8">
              <a:spcBef>
                <a:spcPts val="0"/>
              </a:spcBef>
              <a:spcAft>
                <a:spcPts val="0"/>
              </a:spcAft>
              <a:buSzPts val="1400"/>
              <a:buFont typeface="Noto Sans"/>
              <a:buNone/>
              <a:defRPr sz="1800">
                <a:latin typeface="Noto Sans"/>
                <a:ea typeface="Noto Sans"/>
                <a:cs typeface="Noto Sans"/>
                <a:sym typeface="Noto Sans"/>
              </a:defRPr>
            </a:lvl9pPr>
          </a:lstStyle>
          <a:p>
            <a:endParaRPr/>
          </a:p>
        </p:txBody>
      </p:sp>
      <p:sp>
        <p:nvSpPr>
          <p:cNvPr id="45" name="Google Shape;45;p35"/>
          <p:cNvSpPr txBox="1">
            <a:spLocks noGrp="1"/>
          </p:cNvSpPr>
          <p:nvPr>
            <p:ph type="subTitle" idx="1"/>
          </p:nvPr>
        </p:nvSpPr>
        <p:spPr>
          <a:xfrm>
            <a:off x="1143000" y="5363655"/>
            <a:ext cx="12230099" cy="556947"/>
          </a:xfrm>
          <a:prstGeom prst="rect">
            <a:avLst/>
          </a:prstGeom>
          <a:noFill/>
          <a:ln>
            <a:noFill/>
          </a:ln>
        </p:spPr>
        <p:txBody>
          <a:bodyPr spcFirstLastPara="1" wrap="square" lIns="0" tIns="45700" rIns="91425" bIns="45700" anchor="t" anchorCtr="0">
            <a:noAutofit/>
          </a:bodyPr>
          <a:lstStyle>
            <a:lvl1pPr marR="0" lvl="0" algn="l" rtl="0">
              <a:lnSpc>
                <a:spcPct val="90000"/>
              </a:lnSpc>
              <a:spcBef>
                <a:spcPts val="1500"/>
              </a:spcBef>
              <a:spcAft>
                <a:spcPts val="0"/>
              </a:spcAft>
              <a:buClr>
                <a:srgbClr val="AAC1F0"/>
              </a:buClr>
              <a:buSzPts val="3400"/>
              <a:buFont typeface="Noto Sans"/>
              <a:buNone/>
              <a:defRPr sz="3400" i="0" u="none" strike="noStrike" cap="none">
                <a:solidFill>
                  <a:srgbClr val="AAC1F0"/>
                </a:solidFill>
                <a:latin typeface="Noto Sans"/>
                <a:ea typeface="Noto Sans"/>
                <a:cs typeface="Noto Sans"/>
                <a:sym typeface="Noto Sans"/>
              </a:defRPr>
            </a:lvl1pPr>
            <a:lvl2pPr marR="0" lvl="1" algn="ctr" rtl="0">
              <a:lnSpc>
                <a:spcPct val="90000"/>
              </a:lnSpc>
              <a:spcBef>
                <a:spcPts val="750"/>
              </a:spcBef>
              <a:spcAft>
                <a:spcPts val="0"/>
              </a:spcAft>
              <a:buClr>
                <a:schemeClr val="dk1"/>
              </a:buClr>
              <a:buSzPts val="3000"/>
              <a:buFont typeface="Noto Sans"/>
              <a:buNone/>
              <a:defRPr sz="3000" i="0" u="none" strike="noStrike" cap="none">
                <a:solidFill>
                  <a:schemeClr val="dk1"/>
                </a:solidFill>
                <a:latin typeface="Noto Sans"/>
                <a:ea typeface="Noto Sans"/>
                <a:cs typeface="Noto Sans"/>
                <a:sym typeface="Noto Sans"/>
              </a:defRPr>
            </a:lvl2pPr>
            <a:lvl3pPr marR="0" lvl="2" algn="ctr" rtl="0">
              <a:lnSpc>
                <a:spcPct val="90000"/>
              </a:lnSpc>
              <a:spcBef>
                <a:spcPts val="750"/>
              </a:spcBef>
              <a:spcAft>
                <a:spcPts val="0"/>
              </a:spcAft>
              <a:buClr>
                <a:schemeClr val="dk1"/>
              </a:buClr>
              <a:buSzPts val="2700"/>
              <a:buFont typeface="Noto Sans"/>
              <a:buNone/>
              <a:defRPr sz="2700" i="0" u="none" strike="noStrike" cap="none">
                <a:solidFill>
                  <a:schemeClr val="dk1"/>
                </a:solidFill>
                <a:latin typeface="Noto Sans"/>
                <a:ea typeface="Noto Sans"/>
                <a:cs typeface="Noto Sans"/>
                <a:sym typeface="Noto Sans"/>
              </a:defRPr>
            </a:lvl3pPr>
            <a:lvl4pPr marR="0" lvl="3" algn="ctr" rtl="0">
              <a:lnSpc>
                <a:spcPct val="90000"/>
              </a:lnSpc>
              <a:spcBef>
                <a:spcPts val="750"/>
              </a:spcBef>
              <a:spcAft>
                <a:spcPts val="0"/>
              </a:spcAft>
              <a:buClr>
                <a:schemeClr val="dk1"/>
              </a:buClr>
              <a:buSzPts val="2400"/>
              <a:buFont typeface="Noto Sans"/>
              <a:buNone/>
              <a:defRPr sz="2400" i="0" u="none" strike="noStrike" cap="none">
                <a:solidFill>
                  <a:schemeClr val="dk1"/>
                </a:solidFill>
                <a:latin typeface="Noto Sans"/>
                <a:ea typeface="Noto Sans"/>
                <a:cs typeface="Noto Sans"/>
                <a:sym typeface="Noto Sans"/>
              </a:defRPr>
            </a:lvl4pPr>
            <a:lvl5pPr marR="0" lvl="4" algn="ctr" rtl="0">
              <a:lnSpc>
                <a:spcPct val="90000"/>
              </a:lnSpc>
              <a:spcBef>
                <a:spcPts val="750"/>
              </a:spcBef>
              <a:spcAft>
                <a:spcPts val="0"/>
              </a:spcAft>
              <a:buClr>
                <a:schemeClr val="dk1"/>
              </a:buClr>
              <a:buSzPts val="2400"/>
              <a:buFont typeface="Noto Sans"/>
              <a:buNone/>
              <a:defRPr sz="2400" i="0" u="none" strike="noStrike" cap="none">
                <a:solidFill>
                  <a:schemeClr val="dk1"/>
                </a:solidFill>
                <a:latin typeface="Noto Sans"/>
                <a:ea typeface="Noto Sans"/>
                <a:cs typeface="Noto Sans"/>
                <a:sym typeface="Noto Sans"/>
              </a:defRPr>
            </a:lvl5pPr>
            <a:lvl6pPr marR="0" lvl="5" algn="ctr" rtl="0">
              <a:lnSpc>
                <a:spcPct val="90000"/>
              </a:lnSpc>
              <a:spcBef>
                <a:spcPts val="750"/>
              </a:spcBef>
              <a:spcAft>
                <a:spcPts val="0"/>
              </a:spcAft>
              <a:buClr>
                <a:schemeClr val="dk1"/>
              </a:buClr>
              <a:buSzPts val="2400"/>
              <a:buFont typeface="Noto Sans"/>
              <a:buNone/>
              <a:defRPr sz="2400" i="0" u="none" strike="noStrike" cap="none">
                <a:solidFill>
                  <a:schemeClr val="dk1"/>
                </a:solidFill>
                <a:latin typeface="Noto Sans"/>
                <a:ea typeface="Noto Sans"/>
                <a:cs typeface="Noto Sans"/>
                <a:sym typeface="Noto Sans"/>
              </a:defRPr>
            </a:lvl6pPr>
            <a:lvl7pPr marR="0" lvl="6" algn="ctr" rtl="0">
              <a:lnSpc>
                <a:spcPct val="90000"/>
              </a:lnSpc>
              <a:spcBef>
                <a:spcPts val="750"/>
              </a:spcBef>
              <a:spcAft>
                <a:spcPts val="0"/>
              </a:spcAft>
              <a:buClr>
                <a:schemeClr val="dk1"/>
              </a:buClr>
              <a:buSzPts val="2400"/>
              <a:buFont typeface="Noto Sans"/>
              <a:buNone/>
              <a:defRPr sz="2400" i="0" u="none" strike="noStrike" cap="none">
                <a:solidFill>
                  <a:schemeClr val="dk1"/>
                </a:solidFill>
                <a:latin typeface="Noto Sans"/>
                <a:ea typeface="Noto Sans"/>
                <a:cs typeface="Noto Sans"/>
                <a:sym typeface="Noto Sans"/>
              </a:defRPr>
            </a:lvl7pPr>
            <a:lvl8pPr marR="0" lvl="7" algn="ctr" rtl="0">
              <a:lnSpc>
                <a:spcPct val="90000"/>
              </a:lnSpc>
              <a:spcBef>
                <a:spcPts val="750"/>
              </a:spcBef>
              <a:spcAft>
                <a:spcPts val="0"/>
              </a:spcAft>
              <a:buClr>
                <a:schemeClr val="dk1"/>
              </a:buClr>
              <a:buSzPts val="2400"/>
              <a:buFont typeface="Noto Sans"/>
              <a:buNone/>
              <a:defRPr sz="2400" i="0" u="none" strike="noStrike" cap="none">
                <a:solidFill>
                  <a:schemeClr val="dk1"/>
                </a:solidFill>
                <a:latin typeface="Noto Sans"/>
                <a:ea typeface="Noto Sans"/>
                <a:cs typeface="Noto Sans"/>
                <a:sym typeface="Noto Sans"/>
              </a:defRPr>
            </a:lvl8pPr>
            <a:lvl9pPr marR="0" lvl="8" algn="ctr" rtl="0">
              <a:lnSpc>
                <a:spcPct val="90000"/>
              </a:lnSpc>
              <a:spcBef>
                <a:spcPts val="750"/>
              </a:spcBef>
              <a:spcAft>
                <a:spcPts val="0"/>
              </a:spcAft>
              <a:buClr>
                <a:schemeClr val="dk1"/>
              </a:buClr>
              <a:buSzPts val="2400"/>
              <a:buFont typeface="Noto Sans"/>
              <a:buNone/>
              <a:defRPr sz="2400" i="0" u="none" strike="noStrike" cap="none">
                <a:solidFill>
                  <a:schemeClr val="dk1"/>
                </a:solidFill>
                <a:latin typeface="Noto Sans"/>
                <a:ea typeface="Noto Sans"/>
                <a:cs typeface="Noto Sans"/>
                <a:sym typeface="Noto Sans"/>
              </a:defRPr>
            </a:lvl9pPr>
          </a:lstStyle>
          <a:p>
            <a:endParaRPr/>
          </a:p>
        </p:txBody>
      </p:sp>
      <p:pic>
        <p:nvPicPr>
          <p:cNvPr id="46" name="Google Shape;46;p35" descr="preencoded.png"/>
          <p:cNvPicPr preferRelativeResize="0"/>
          <p:nvPr/>
        </p:nvPicPr>
        <p:blipFill rotWithShape="1">
          <a:blip r:embed="rId4">
            <a:alphaModFix/>
          </a:blip>
          <a:srcRect/>
          <a:stretch/>
        </p:blipFill>
        <p:spPr>
          <a:xfrm>
            <a:off x="17211675" y="9458325"/>
            <a:ext cx="819150" cy="628650"/>
          </a:xfrm>
          <a:prstGeom prst="rect">
            <a:avLst/>
          </a:prstGeom>
          <a:noFill/>
          <a:ln>
            <a:noFill/>
          </a:ln>
        </p:spPr>
      </p:pic>
      <p:sp>
        <p:nvSpPr>
          <p:cNvPr id="47" name="Google Shape;47;p35"/>
          <p:cNvSpPr txBox="1">
            <a:spLocks noGrp="1"/>
          </p:cNvSpPr>
          <p:nvPr>
            <p:ph type="sldNum" idx="12"/>
          </p:nvPr>
        </p:nvSpPr>
        <p:spPr>
          <a:xfrm>
            <a:off x="13620438" y="470629"/>
            <a:ext cx="4114800" cy="2095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FFFFFF"/>
                </a:solidFill>
                <a:latin typeface="Arial"/>
                <a:ea typeface="Arial"/>
                <a:cs typeface="Arial"/>
                <a:sym typeface="Arial"/>
              </a:defRPr>
            </a:lvl1pPr>
            <a:lvl2pPr marL="0" marR="0" lvl="1" indent="0" algn="r" rtl="0">
              <a:spcBef>
                <a:spcPts val="0"/>
              </a:spcBef>
              <a:buNone/>
              <a:defRPr sz="1200" b="0" i="0" u="none" strike="noStrike" cap="none">
                <a:solidFill>
                  <a:srgbClr val="FFFFFF"/>
                </a:solidFill>
                <a:latin typeface="Arial"/>
                <a:ea typeface="Arial"/>
                <a:cs typeface="Arial"/>
                <a:sym typeface="Arial"/>
              </a:defRPr>
            </a:lvl2pPr>
            <a:lvl3pPr marL="0" marR="0" lvl="2" indent="0" algn="r" rtl="0">
              <a:spcBef>
                <a:spcPts val="0"/>
              </a:spcBef>
              <a:buNone/>
              <a:defRPr sz="1200" b="0" i="0" u="none" strike="noStrike" cap="none">
                <a:solidFill>
                  <a:srgbClr val="FFFFFF"/>
                </a:solidFill>
                <a:latin typeface="Arial"/>
                <a:ea typeface="Arial"/>
                <a:cs typeface="Arial"/>
                <a:sym typeface="Arial"/>
              </a:defRPr>
            </a:lvl3pPr>
            <a:lvl4pPr marL="0" marR="0" lvl="3" indent="0" algn="r" rtl="0">
              <a:spcBef>
                <a:spcPts val="0"/>
              </a:spcBef>
              <a:buNone/>
              <a:defRPr sz="1200" b="0" i="0" u="none" strike="noStrike" cap="none">
                <a:solidFill>
                  <a:srgbClr val="FFFFFF"/>
                </a:solidFill>
                <a:latin typeface="Arial"/>
                <a:ea typeface="Arial"/>
                <a:cs typeface="Arial"/>
                <a:sym typeface="Arial"/>
              </a:defRPr>
            </a:lvl4pPr>
            <a:lvl5pPr marL="0" marR="0" lvl="4" indent="0" algn="r" rtl="0">
              <a:spcBef>
                <a:spcPts val="0"/>
              </a:spcBef>
              <a:buNone/>
              <a:defRPr sz="1200" b="0" i="0" u="none" strike="noStrike" cap="none">
                <a:solidFill>
                  <a:srgbClr val="FFFFFF"/>
                </a:solidFill>
                <a:latin typeface="Arial"/>
                <a:ea typeface="Arial"/>
                <a:cs typeface="Arial"/>
                <a:sym typeface="Arial"/>
              </a:defRPr>
            </a:lvl5pPr>
            <a:lvl6pPr marL="0" marR="0" lvl="5" indent="0" algn="r" rtl="0">
              <a:spcBef>
                <a:spcPts val="0"/>
              </a:spcBef>
              <a:buNone/>
              <a:defRPr sz="1200" b="0" i="0" u="none" strike="noStrike" cap="none">
                <a:solidFill>
                  <a:srgbClr val="FFFFFF"/>
                </a:solidFill>
                <a:latin typeface="Arial"/>
                <a:ea typeface="Arial"/>
                <a:cs typeface="Arial"/>
                <a:sym typeface="Arial"/>
              </a:defRPr>
            </a:lvl6pPr>
            <a:lvl7pPr marL="0" marR="0" lvl="6" indent="0" algn="r" rtl="0">
              <a:spcBef>
                <a:spcPts val="0"/>
              </a:spcBef>
              <a:buNone/>
              <a:defRPr sz="1200" b="0" i="0" u="none" strike="noStrike" cap="none">
                <a:solidFill>
                  <a:srgbClr val="FFFFFF"/>
                </a:solidFill>
                <a:latin typeface="Arial"/>
                <a:ea typeface="Arial"/>
                <a:cs typeface="Arial"/>
                <a:sym typeface="Arial"/>
              </a:defRPr>
            </a:lvl7pPr>
            <a:lvl8pPr marL="0" marR="0" lvl="7" indent="0" algn="r" rtl="0">
              <a:spcBef>
                <a:spcPts val="0"/>
              </a:spcBef>
              <a:buNone/>
              <a:defRPr sz="1200" b="0" i="0" u="none" strike="noStrike" cap="none">
                <a:solidFill>
                  <a:srgbClr val="FFFFFF"/>
                </a:solidFill>
                <a:latin typeface="Arial"/>
                <a:ea typeface="Arial"/>
                <a:cs typeface="Arial"/>
                <a:sym typeface="Arial"/>
              </a:defRPr>
            </a:lvl8pPr>
            <a:lvl9pPr marL="0" marR="0" lvl="8" indent="0" algn="r" rtl="0">
              <a:spcBef>
                <a:spcPts val="0"/>
              </a:spcBef>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 name="Google Shape;275;p58">
            <a:extLst>
              <a:ext uri="{FF2B5EF4-FFF2-40B4-BE49-F238E27FC236}">
                <a16:creationId xmlns:a16="http://schemas.microsoft.com/office/drawing/2014/main" id="{D748705D-1CF5-A82F-0A78-C82508481D14}"/>
              </a:ext>
            </a:extLst>
          </p:cNvPr>
          <p:cNvSpPr/>
          <p:nvPr userDrawn="1"/>
        </p:nvSpPr>
        <p:spPr>
          <a:xfrm>
            <a:off x="1143000" y="9734550"/>
            <a:ext cx="5238750" cy="262251"/>
          </a:xfrm>
          <a:prstGeom prst="rect">
            <a:avLst/>
          </a:prstGeom>
          <a:noFill/>
          <a:ln>
            <a:noFill/>
          </a:ln>
        </p:spPr>
        <p:txBody>
          <a:bodyPr spcFirstLastPara="1" wrap="square" lIns="0" tIns="0" rIns="0" bIns="0" anchor="t" anchorCtr="0">
            <a:spAutoFit/>
          </a:bodyPr>
          <a:lstStyle/>
          <a:p>
            <a:pPr marL="0" marR="0" lvl="0" indent="0" algn="l" rtl="0">
              <a:lnSpc>
                <a:spcPct val="141666"/>
              </a:lnSpc>
              <a:spcBef>
                <a:spcPts val="0"/>
              </a:spcBef>
              <a:spcAft>
                <a:spcPts val="0"/>
              </a:spcAft>
              <a:buNone/>
            </a:pPr>
            <a:r>
              <a:rPr lang="en-US" sz="1200">
                <a:solidFill>
                  <a:schemeClr val="bg1"/>
                </a:solidFill>
                <a:latin typeface="Noto Sans" panose="020B0502040504020204" pitchFamily="34"/>
                <a:ea typeface="Noto Sans" panose="020B0502040504020204" pitchFamily="34"/>
                <a:cs typeface="Noto Sans" panose="020B0502040504020204" pitchFamily="34"/>
                <a:sym typeface="Arial"/>
              </a:rPr>
              <a:t>Copyright © 2025 Ministry of Education, Singapore. </a:t>
            </a:r>
            <a:endParaRPr sz="1200">
              <a:solidFill>
                <a:schemeClr val="bg1"/>
              </a:solidFill>
              <a:latin typeface="Noto Sans" panose="020B0502040504020204" pitchFamily="34"/>
              <a:ea typeface="Noto Sans" panose="020B0502040504020204" pitchFamily="34"/>
              <a:cs typeface="Noto Sans" panose="020B0502040504020204" pitchFamily="34"/>
              <a:sym typeface="Calibri"/>
            </a:endParaRPr>
          </a:p>
        </p:txBody>
      </p:sp>
    </p:spTree>
    <p:extLst>
      <p:ext uri="{BB962C8B-B14F-4D97-AF65-F5344CB8AC3E}">
        <p14:creationId xmlns:p14="http://schemas.microsoft.com/office/powerpoint/2010/main" val="29568895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5F8"/>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teams.microsoft.com/l/meetup-join/19%3ameeting_ZmU3ODhlMjAtZTQ3Zi00YTg0LWEwYWItYTgwYjY3YzZlZDEz%40thread.v2/0?context=%7b%22Tid%22%3a%220b11c524-9a1c-4e1b-84cb-6336aefc2243%22%2c%22Oid%22%3a%224f5e5667-e599-4644-84ea-0faecd2354cf%22%7d"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sg.iwant2study.org/ospsg/index.php/related-sites/790-code-to-zip-converter"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learning.moe.edu.sg/teacher-user-guide/author/html5-content-developmen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gemini.google.com/ap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iwant2study.org/lookangejss/appXapiIntegrator/"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sg.iwant2study.org/ospsg/index.php/sls-t-ug/476-sls-interactive-vsc-cline-geminipro25"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youtube.com/watch?v=QpuGevRQVNo"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vle.learning.moe.edu.sg/community-gallery/module/view/fdc2969f-5349-4d7e-ac19-e8cc09a13803"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hyperlink" Target="https://sg.iwant2study.org/ospsg/index.php/sls-t-ug/1326-masterprompt" TargetMode="External"/><Relationship Id="rId7" Type="http://schemas.openxmlformats.org/officeDocument/2006/relationships/hyperlink" Target="https://vle.learning.moe.edu.sg/class-group/view/fb19f5f8-198c-4f8d-b1fd-1910dc16d40a?tab=forum&amp;typeUuid=27036080-545f-4f49-aad4-cf60cadc67b9&amp;actionType=TOPIC"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vle.learning.moe.edu.sg/moe-library/module/view/2b78f611-89a8-45ae-8866-33dd7e8b4627/section/93535312" TargetMode="External"/><Relationship Id="rId5" Type="http://schemas.openxmlformats.org/officeDocument/2006/relationships/hyperlink" Target="https://vle.learning.moe.edu.sg/moe-library/module/view/9f4a736e-7765-44bd-b51c-6a5d6987ac2f/section/91113495/activity/91113510?pageNo=1" TargetMode="External"/><Relationship Id="rId4" Type="http://schemas.openxmlformats.org/officeDocument/2006/relationships/hyperlink" Target="https://sg.iwant2study.org/ospsg/index.php/component/tags/tag/ai-generated"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physicslens.com/" TargetMode="External"/><Relationship Id="rId13" Type="http://schemas.openxmlformats.org/officeDocument/2006/relationships/hyperlink" Target="https://www.facebook.com/groups/sglearningdesigners" TargetMode="External"/><Relationship Id="rId3" Type="http://schemas.openxmlformats.org/officeDocument/2006/relationships/hyperlink" Target="https://www.facebook.com/lookang" TargetMode="External"/><Relationship Id="rId7" Type="http://schemas.openxmlformats.org/officeDocument/2006/relationships/hyperlink" Target="https://www.facebook.com/sengkwang.tan" TargetMode="External"/><Relationship Id="rId12" Type="http://schemas.openxmlformats.org/officeDocument/2006/relationships/hyperlink" Target="https://edtechsims.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html5-history.super.site/" TargetMode="External"/><Relationship Id="rId11" Type="http://schemas.openxmlformats.org/officeDocument/2006/relationships/hyperlink" Target="https://www.facebook.com/xiangyeow.tan" TargetMode="External"/><Relationship Id="rId5" Type="http://schemas.openxmlformats.org/officeDocument/2006/relationships/hyperlink" Target="https://www.facebook.com/mathew.lim.393" TargetMode="External"/><Relationship Id="rId10" Type="http://schemas.openxmlformats.org/officeDocument/2006/relationships/hyperlink" Target="https://hongdousg.netlify.app/" TargetMode="External"/><Relationship Id="rId4" Type="http://schemas.openxmlformats.org/officeDocument/2006/relationships/hyperlink" Target="https://sg.iwant2study.org/ospsg/" TargetMode="External"/><Relationship Id="rId9" Type="http://schemas.openxmlformats.org/officeDocument/2006/relationships/hyperlink" Target="https://www.facebook.com/zmagez"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0kxeV9PKJ38&amp;list=PLYIwRBA8ZhdMZCApewGkc_E7XWAvnhZRr"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0kxeV9PKJ38&amp;list=PLYIwRBA8ZhdMZCApewGkc_E7XWAvnhZRr"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gemini.google.com/ap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gemini.google.com/ap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sg.iwant2study.org/ospsg/index.php/related-sites/790-code-to-zip-conver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B452B575-A21A-EC4F-F782-A3F065A52D3E}"/>
              </a:ext>
            </a:extLst>
          </p:cNvPr>
          <p:cNvSpPr>
            <a:spLocks noGrp="1"/>
          </p:cNvSpPr>
          <p:nvPr>
            <p:ph type="subTitle" idx="1"/>
          </p:nvPr>
        </p:nvSpPr>
        <p:spPr>
          <a:xfrm>
            <a:off x="1142999" y="5726658"/>
            <a:ext cx="12106276" cy="3127781"/>
          </a:xfrm>
        </p:spPr>
        <p:txBody>
          <a:bodyPr>
            <a:noAutofit/>
          </a:bodyPr>
          <a:lstStyle/>
          <a:p>
            <a:r>
              <a:rPr lang="en-US" b="0" i="1"/>
              <a:t>Prepared by </a:t>
            </a:r>
          </a:p>
          <a:p>
            <a:r>
              <a:rPr lang="en-US" b="0" i="1"/>
              <a:t>Lawrence WEE, LS, MOE Educational Technology Division, TfL/ETD</a:t>
            </a:r>
          </a:p>
          <a:p>
            <a:r>
              <a:rPr lang="en-US" b="0" i="1"/>
              <a:t>Date: 28 Oct, 2025, CRDT Showcase 1, 1030-1100 </a:t>
            </a:r>
          </a:p>
          <a:p>
            <a:r>
              <a:rPr lang="en-US" b="0" i="1"/>
              <a:t>Teams Meeting ID: 470 426 013 188 4  </a:t>
            </a:r>
            <a:r>
              <a:rPr lang="en-US" b="0" i="1">
                <a:hlinkClick r:id="rId2"/>
              </a:rPr>
              <a:t>(LINK)</a:t>
            </a:r>
            <a:endParaRPr lang="en-US" b="0" i="1"/>
          </a:p>
          <a:p>
            <a:r>
              <a:rPr lang="en-US" b="0" i="1"/>
              <a:t>Passcode: N3Dv6LF7</a:t>
            </a:r>
          </a:p>
          <a:p>
            <a:endParaRPr lang="en-US" b="0" i="1"/>
          </a:p>
        </p:txBody>
      </p:sp>
      <p:sp>
        <p:nvSpPr>
          <p:cNvPr id="5" name="Title 4">
            <a:extLst>
              <a:ext uri="{FF2B5EF4-FFF2-40B4-BE49-F238E27FC236}">
                <a16:creationId xmlns:a16="http://schemas.microsoft.com/office/drawing/2014/main" id="{7DFFE414-8879-3965-0847-28BFDCA8B484}"/>
              </a:ext>
            </a:extLst>
          </p:cNvPr>
          <p:cNvSpPr>
            <a:spLocks noGrp="1"/>
          </p:cNvSpPr>
          <p:nvPr>
            <p:ph type="ctrTitle"/>
          </p:nvPr>
        </p:nvSpPr>
        <p:spPr>
          <a:xfrm>
            <a:off x="1142999" y="3603935"/>
            <a:ext cx="17038321" cy="2122724"/>
          </a:xfrm>
        </p:spPr>
        <p:txBody>
          <a:bodyPr/>
          <a:lstStyle/>
          <a:p>
            <a:r>
              <a:rPr lang="en-US" err="1"/>
              <a:t>InspireX</a:t>
            </a:r>
            <a:r>
              <a:rPr lang="en-US"/>
              <a:t> AI-Generated Interactives with SLS and in SLS</a:t>
            </a:r>
          </a:p>
        </p:txBody>
      </p:sp>
      <p:sp>
        <p:nvSpPr>
          <p:cNvPr id="4" name="Slide Number Placeholder 3">
            <a:extLst>
              <a:ext uri="{FF2B5EF4-FFF2-40B4-BE49-F238E27FC236}">
                <a16:creationId xmlns:a16="http://schemas.microsoft.com/office/drawing/2014/main" id="{5D4FB2BF-6F23-4C6F-F429-6F762BA9061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sp>
        <p:nvSpPr>
          <p:cNvPr id="2" name="Rectangle 1">
            <a:extLst>
              <a:ext uri="{FF2B5EF4-FFF2-40B4-BE49-F238E27FC236}">
                <a16:creationId xmlns:a16="http://schemas.microsoft.com/office/drawing/2014/main" id="{ED78C8AD-6A9B-EBC2-79E1-10682D575E22}"/>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Date: 28 Oct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Teams Meeting details (optional)</a:t>
            </a:r>
          </a:p>
        </p:txBody>
      </p:sp>
    </p:spTree>
    <p:extLst>
      <p:ext uri="{BB962C8B-B14F-4D97-AF65-F5344CB8AC3E}">
        <p14:creationId xmlns:p14="http://schemas.microsoft.com/office/powerpoint/2010/main" val="2803564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1ABEC-50D2-186F-E8F4-5C7261C7825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E9579546-5AF0-3753-6E31-52CB610029C4}"/>
              </a:ext>
            </a:extLst>
          </p:cNvPr>
          <p:cNvPicPr>
            <a:picLocks noChangeAspect="1"/>
          </p:cNvPicPr>
          <p:nvPr/>
        </p:nvPicPr>
        <p:blipFill>
          <a:blip r:embed="rId3"/>
          <a:stretch>
            <a:fillRect/>
          </a:stretch>
        </p:blipFill>
        <p:spPr>
          <a:xfrm>
            <a:off x="5619599" y="680179"/>
            <a:ext cx="12842215" cy="9425855"/>
          </a:xfrm>
          <a:prstGeom prst="rect">
            <a:avLst/>
          </a:prstGeom>
        </p:spPr>
      </p:pic>
      <p:sp>
        <p:nvSpPr>
          <p:cNvPr id="2" name="Slide Number Placeholder 1">
            <a:extLst>
              <a:ext uri="{FF2B5EF4-FFF2-40B4-BE49-F238E27FC236}">
                <a16:creationId xmlns:a16="http://schemas.microsoft.com/office/drawing/2014/main" id="{A2DE99C5-98C6-B93F-3D78-006732723195}"/>
              </a:ext>
            </a:extLst>
          </p:cNvPr>
          <p:cNvSpPr>
            <a:spLocks noGrp="1"/>
          </p:cNvSpPr>
          <p:nvPr>
            <p:ph type="sldNum" idx="12"/>
          </p:nvPr>
        </p:nvSpPr>
        <p:spPr>
          <a:xfrm>
            <a:off x="13620438" y="470629"/>
            <a:ext cx="4114800" cy="209550"/>
          </a:xfrm>
        </p:spPr>
        <p:txBody>
          <a:bodyPr/>
          <a:lstStyle/>
          <a:p>
            <a:pPr lvl="0"/>
            <a:fld id="{00000000-1234-1234-1234-123412341234}" type="slidenum">
              <a:rPr lang="en-US" smtClean="0"/>
              <a:pPr lvl="0"/>
              <a:t>10</a:t>
            </a:fld>
            <a:endParaRPr lang="en-US"/>
          </a:p>
        </p:txBody>
      </p:sp>
      <p:sp>
        <p:nvSpPr>
          <p:cNvPr id="3" name="Text Placeholder 2">
            <a:extLst>
              <a:ext uri="{FF2B5EF4-FFF2-40B4-BE49-F238E27FC236}">
                <a16:creationId xmlns:a16="http://schemas.microsoft.com/office/drawing/2014/main" id="{F3927437-4102-2697-2983-68C5A48B5351}"/>
              </a:ext>
            </a:extLst>
          </p:cNvPr>
          <p:cNvSpPr>
            <a:spLocks noGrp="1"/>
          </p:cNvSpPr>
          <p:nvPr>
            <p:ph type="body" idx="1"/>
          </p:nvPr>
        </p:nvSpPr>
        <p:spPr>
          <a:xfrm>
            <a:off x="1059874" y="1108345"/>
            <a:ext cx="6561105" cy="477567"/>
          </a:xfrm>
        </p:spPr>
        <p:txBody>
          <a:bodyPr/>
          <a:lstStyle/>
          <a:p>
            <a:r>
              <a:rPr lang="en-US"/>
              <a:t>With SLS</a:t>
            </a:r>
          </a:p>
        </p:txBody>
      </p:sp>
      <p:sp>
        <p:nvSpPr>
          <p:cNvPr id="4" name="Title 3">
            <a:extLst>
              <a:ext uri="{FF2B5EF4-FFF2-40B4-BE49-F238E27FC236}">
                <a16:creationId xmlns:a16="http://schemas.microsoft.com/office/drawing/2014/main" id="{BCBA08CA-4152-4CB0-95D6-2055DFA0CC1D}"/>
              </a:ext>
            </a:extLst>
          </p:cNvPr>
          <p:cNvSpPr>
            <a:spLocks noGrp="1"/>
          </p:cNvSpPr>
          <p:nvPr>
            <p:ph type="title"/>
          </p:nvPr>
        </p:nvSpPr>
        <p:spPr>
          <a:xfrm>
            <a:off x="1059876" y="1576254"/>
            <a:ext cx="16168250" cy="1011479"/>
          </a:xfrm>
        </p:spPr>
        <p:txBody>
          <a:bodyPr/>
          <a:lstStyle/>
          <a:p>
            <a:r>
              <a:rPr lang="en-US"/>
              <a:t>2. AI Zipper</a:t>
            </a:r>
            <a:endParaRPr lang="en-SG"/>
          </a:p>
        </p:txBody>
      </p:sp>
      <p:sp>
        <p:nvSpPr>
          <p:cNvPr id="5" name="Text Placeholder 4">
            <a:extLst>
              <a:ext uri="{FF2B5EF4-FFF2-40B4-BE49-F238E27FC236}">
                <a16:creationId xmlns:a16="http://schemas.microsoft.com/office/drawing/2014/main" id="{7A95A49B-03E2-16FC-B45E-960A49D49C33}"/>
              </a:ext>
            </a:extLst>
          </p:cNvPr>
          <p:cNvSpPr>
            <a:spLocks noGrp="1"/>
          </p:cNvSpPr>
          <p:nvPr>
            <p:ph type="body" idx="2"/>
          </p:nvPr>
        </p:nvSpPr>
        <p:spPr>
          <a:xfrm>
            <a:off x="1060450" y="2587625"/>
            <a:ext cx="4829987" cy="6272213"/>
          </a:xfrm>
        </p:spPr>
        <p:txBody>
          <a:bodyPr/>
          <a:lstStyle/>
          <a:p>
            <a:r>
              <a:rPr lang="en-US">
                <a:hlinkClick r:id="rId4"/>
              </a:rPr>
              <a:t>AI Zipper</a:t>
            </a:r>
            <a:r>
              <a:rPr lang="en-US"/>
              <a:t> – Packaging Interactives for SLS</a:t>
            </a:r>
          </a:p>
          <a:p>
            <a:r>
              <a:rPr lang="en-US"/>
              <a:t>4. Generate ZIP: Click Generate ZIP to create your packaged interactive file.</a:t>
            </a:r>
          </a:p>
          <a:p>
            <a:r>
              <a:rPr lang="en-US"/>
              <a:t>5. Download for SLS: Rename the file if needed, then click Download ZIP to obtain your interactive in a .zip format — ready for upload to SLS as media. </a:t>
            </a:r>
          </a:p>
          <a:p>
            <a:pPr lvl="1"/>
            <a:endParaRPr lang="en-SG"/>
          </a:p>
        </p:txBody>
      </p:sp>
      <p:sp>
        <p:nvSpPr>
          <p:cNvPr id="11" name="TextBox 10">
            <a:extLst>
              <a:ext uri="{FF2B5EF4-FFF2-40B4-BE49-F238E27FC236}">
                <a16:creationId xmlns:a16="http://schemas.microsoft.com/office/drawing/2014/main" id="{3A20F403-864C-E50E-F960-66483BD2D1D5}"/>
              </a:ext>
            </a:extLst>
          </p:cNvPr>
          <p:cNvSpPr txBox="1"/>
          <p:nvPr/>
        </p:nvSpPr>
        <p:spPr>
          <a:xfrm>
            <a:off x="10008870" y="988357"/>
            <a:ext cx="2884170" cy="707886"/>
          </a:xfrm>
          <a:prstGeom prst="rect">
            <a:avLst/>
          </a:prstGeom>
          <a:noFill/>
        </p:spPr>
        <p:txBody>
          <a:bodyPr wrap="square">
            <a:spAutoFit/>
          </a:bodyPr>
          <a:lstStyle/>
          <a:p>
            <a:pPr algn="ctr" fontAlgn="base"/>
            <a:r>
              <a:rPr lang="en-SG" sz="4000" b="0" i="0">
                <a:solidFill>
                  <a:srgbClr val="DF000F"/>
                </a:solidFill>
                <a:effectLst/>
                <a:latin typeface="Source Sans Pro" panose="020B0503030403020204" pitchFamily="34" charset="0"/>
              </a:rPr>
              <a:t>④</a:t>
            </a:r>
            <a:endParaRPr lang="en-SG" sz="4000" b="1" i="0">
              <a:solidFill>
                <a:srgbClr val="FF0000"/>
              </a:solidFill>
              <a:effectLst/>
              <a:latin typeface="Source Sans Pro" panose="020B0503030403020204" pitchFamily="34" charset="0"/>
            </a:endParaRPr>
          </a:p>
        </p:txBody>
      </p:sp>
      <p:sp>
        <p:nvSpPr>
          <p:cNvPr id="12" name="TextBox 11">
            <a:extLst>
              <a:ext uri="{FF2B5EF4-FFF2-40B4-BE49-F238E27FC236}">
                <a16:creationId xmlns:a16="http://schemas.microsoft.com/office/drawing/2014/main" id="{91574455-A864-7B5E-F9D2-54FFA404B931}"/>
              </a:ext>
            </a:extLst>
          </p:cNvPr>
          <p:cNvSpPr txBox="1"/>
          <p:nvPr/>
        </p:nvSpPr>
        <p:spPr>
          <a:xfrm>
            <a:off x="12893040" y="9013459"/>
            <a:ext cx="822960" cy="707886"/>
          </a:xfrm>
          <a:prstGeom prst="rect">
            <a:avLst/>
          </a:prstGeom>
          <a:noFill/>
        </p:spPr>
        <p:txBody>
          <a:bodyPr wrap="square">
            <a:spAutoFit/>
          </a:bodyPr>
          <a:lstStyle/>
          <a:p>
            <a:r>
              <a:rPr lang="en-SG" sz="4000" b="0" i="0">
                <a:solidFill>
                  <a:srgbClr val="DF000F"/>
                </a:solidFill>
                <a:effectLst/>
                <a:latin typeface="Source Sans Pro" panose="020B0503030403020204" pitchFamily="34" charset="0"/>
              </a:rPr>
              <a:t>⑤</a:t>
            </a:r>
            <a:endParaRPr lang="en-SG" sz="4000" b="1"/>
          </a:p>
        </p:txBody>
      </p:sp>
    </p:spTree>
    <p:extLst>
      <p:ext uri="{BB962C8B-B14F-4D97-AF65-F5344CB8AC3E}">
        <p14:creationId xmlns:p14="http://schemas.microsoft.com/office/powerpoint/2010/main" val="1476814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82D60-6500-9B97-A161-5AD8D92B77A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1B79B4F-54F6-B677-DD7D-62C7C2BFB2A6}"/>
              </a:ext>
            </a:extLst>
          </p:cNvPr>
          <p:cNvSpPr>
            <a:spLocks noGrp="1"/>
          </p:cNvSpPr>
          <p:nvPr>
            <p:ph type="title"/>
          </p:nvPr>
        </p:nvSpPr>
        <p:spPr/>
        <p:txBody>
          <a:bodyPr/>
          <a:lstStyle/>
          <a:p>
            <a:r>
              <a:rPr lang="en-SG"/>
              <a:t>3. Scorable Interactives (</a:t>
            </a:r>
            <a:r>
              <a:rPr lang="en-SG" err="1"/>
              <a:t>xAPI</a:t>
            </a:r>
            <a:r>
              <a:rPr lang="en-SG"/>
              <a:t>) </a:t>
            </a:r>
          </a:p>
        </p:txBody>
      </p:sp>
      <p:sp>
        <p:nvSpPr>
          <p:cNvPr id="7" name="Subtitle 6">
            <a:extLst>
              <a:ext uri="{FF2B5EF4-FFF2-40B4-BE49-F238E27FC236}">
                <a16:creationId xmlns:a16="http://schemas.microsoft.com/office/drawing/2014/main" id="{A59819EC-37A5-550A-1CD2-6C10FDAD5C6E}"/>
              </a:ext>
            </a:extLst>
          </p:cNvPr>
          <p:cNvSpPr>
            <a:spLocks noGrp="1"/>
          </p:cNvSpPr>
          <p:nvPr>
            <p:ph type="subTitle" idx="1"/>
          </p:nvPr>
        </p:nvSpPr>
        <p:spPr/>
        <p:txBody>
          <a:bodyPr/>
          <a:lstStyle/>
          <a:p>
            <a:endParaRPr lang="en-SG"/>
          </a:p>
        </p:txBody>
      </p:sp>
      <p:sp>
        <p:nvSpPr>
          <p:cNvPr id="3" name="Slide Number Placeholder 2">
            <a:extLst>
              <a:ext uri="{FF2B5EF4-FFF2-40B4-BE49-F238E27FC236}">
                <a16:creationId xmlns:a16="http://schemas.microsoft.com/office/drawing/2014/main" id="{04F70835-5CFD-3ECC-0B32-85ADFE233A84}"/>
              </a:ext>
            </a:extLst>
          </p:cNvPr>
          <p:cNvSpPr>
            <a:spLocks noGrp="1"/>
          </p:cNvSpPr>
          <p:nvPr>
            <p:ph type="sldNum" idx="12"/>
          </p:nvPr>
        </p:nvSpPr>
        <p:spPr/>
        <p:txBody>
          <a:bodyPr/>
          <a:lstStyle/>
          <a:p>
            <a:fld id="{00000000-1234-1234-1234-123412341234}" type="slidenum">
              <a:rPr lang="en-US" smtClean="0"/>
              <a:pPr/>
              <a:t>11</a:t>
            </a:fld>
            <a:endParaRPr lang="en-US"/>
          </a:p>
        </p:txBody>
      </p:sp>
    </p:spTree>
    <p:extLst>
      <p:ext uri="{BB962C8B-B14F-4D97-AF65-F5344CB8AC3E}">
        <p14:creationId xmlns:p14="http://schemas.microsoft.com/office/powerpoint/2010/main" val="2435811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8FAC6-DB0D-442D-36E3-A87CC1F9769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719FED-5046-CC3F-9233-AF97B0873505}"/>
              </a:ext>
            </a:extLst>
          </p:cNvPr>
          <p:cNvSpPr>
            <a:spLocks noGrp="1"/>
          </p:cNvSpPr>
          <p:nvPr>
            <p:ph type="sldNum" idx="12"/>
          </p:nvPr>
        </p:nvSpPr>
        <p:spPr>
          <a:xfrm>
            <a:off x="13620438" y="470629"/>
            <a:ext cx="4114800" cy="209550"/>
          </a:xfrm>
        </p:spPr>
        <p:txBody>
          <a:bodyPr/>
          <a:lstStyle/>
          <a:p>
            <a:pPr lvl="0"/>
            <a:fld id="{00000000-1234-1234-1234-123412341234}" type="slidenum">
              <a:rPr lang="en-US" smtClean="0"/>
              <a:pPr lvl="0"/>
              <a:t>12</a:t>
            </a:fld>
            <a:endParaRPr lang="en-US"/>
          </a:p>
        </p:txBody>
      </p:sp>
      <p:sp>
        <p:nvSpPr>
          <p:cNvPr id="3" name="Text Placeholder 2">
            <a:extLst>
              <a:ext uri="{FF2B5EF4-FFF2-40B4-BE49-F238E27FC236}">
                <a16:creationId xmlns:a16="http://schemas.microsoft.com/office/drawing/2014/main" id="{95903B2F-129D-0863-9A22-69DB62AD2B97}"/>
              </a:ext>
            </a:extLst>
          </p:cNvPr>
          <p:cNvSpPr>
            <a:spLocks noGrp="1"/>
          </p:cNvSpPr>
          <p:nvPr>
            <p:ph type="body" idx="1"/>
          </p:nvPr>
        </p:nvSpPr>
        <p:spPr>
          <a:xfrm>
            <a:off x="1059874" y="1108345"/>
            <a:ext cx="6561105" cy="477567"/>
          </a:xfrm>
        </p:spPr>
        <p:txBody>
          <a:bodyPr/>
          <a:lstStyle/>
          <a:p>
            <a:r>
              <a:rPr lang="en-US"/>
              <a:t>In SLS</a:t>
            </a:r>
          </a:p>
        </p:txBody>
      </p:sp>
      <p:sp>
        <p:nvSpPr>
          <p:cNvPr id="4" name="Title 3">
            <a:extLst>
              <a:ext uri="{FF2B5EF4-FFF2-40B4-BE49-F238E27FC236}">
                <a16:creationId xmlns:a16="http://schemas.microsoft.com/office/drawing/2014/main" id="{176A3B7A-D94B-8DDD-E5E3-E9A13E915B16}"/>
              </a:ext>
            </a:extLst>
          </p:cNvPr>
          <p:cNvSpPr>
            <a:spLocks noGrp="1"/>
          </p:cNvSpPr>
          <p:nvPr>
            <p:ph type="title"/>
          </p:nvPr>
        </p:nvSpPr>
        <p:spPr>
          <a:xfrm>
            <a:off x="1059876" y="1576254"/>
            <a:ext cx="16168250" cy="1011479"/>
          </a:xfrm>
        </p:spPr>
        <p:txBody>
          <a:bodyPr/>
          <a:lstStyle/>
          <a:p>
            <a:r>
              <a:rPr lang="en-US"/>
              <a:t>3. New Feature since March 2025 - Scorable Interactives in SLS</a:t>
            </a:r>
            <a:endParaRPr lang="en-SG"/>
          </a:p>
        </p:txBody>
      </p:sp>
      <p:sp>
        <p:nvSpPr>
          <p:cNvPr id="5" name="Text Placeholder 4">
            <a:extLst>
              <a:ext uri="{FF2B5EF4-FFF2-40B4-BE49-F238E27FC236}">
                <a16:creationId xmlns:a16="http://schemas.microsoft.com/office/drawing/2014/main" id="{D6745721-A946-6B15-6319-29BC90864469}"/>
              </a:ext>
            </a:extLst>
          </p:cNvPr>
          <p:cNvSpPr>
            <a:spLocks noGrp="1"/>
          </p:cNvSpPr>
          <p:nvPr>
            <p:ph type="body" idx="2"/>
          </p:nvPr>
        </p:nvSpPr>
        <p:spPr>
          <a:xfrm>
            <a:off x="1060451" y="2587625"/>
            <a:ext cx="9743538" cy="6272213"/>
          </a:xfrm>
        </p:spPr>
        <p:txBody>
          <a:bodyPr/>
          <a:lstStyle/>
          <a:p>
            <a:r>
              <a:rPr lang="en-SG"/>
              <a:t>Since March 2025, the Student Learning Space (SLS) has incorporated a new feature: Scorable Interactives with feedback (named Interactive Response Assistant), which record student actions seamlessly within the interactive. This advancement extends assessment possibilities beyond traditional multiple-choice or short-answer formats, enabling teachers to capture nuanced evidence of student actions on the interactive</a:t>
            </a:r>
          </a:p>
        </p:txBody>
      </p:sp>
      <p:pic>
        <p:nvPicPr>
          <p:cNvPr id="2050" name="Picture 2" descr="Interactive Response Assistant">
            <a:hlinkClick r:id="rId3"/>
            <a:extLst>
              <a:ext uri="{FF2B5EF4-FFF2-40B4-BE49-F238E27FC236}">
                <a16:creationId xmlns:a16="http://schemas.microsoft.com/office/drawing/2014/main" id="{42252E2D-A434-C74E-5AE9-F12287F998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3988" y="2621068"/>
            <a:ext cx="7484012" cy="64546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3BB1A0A-E3EB-0B6E-65B8-C068062F0184}"/>
              </a:ext>
            </a:extLst>
          </p:cNvPr>
          <p:cNvSpPr/>
          <p:nvPr/>
        </p:nvSpPr>
        <p:spPr>
          <a:xfrm>
            <a:off x="15736186" y="5996763"/>
            <a:ext cx="2551814" cy="786809"/>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3986844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D29FD-D6EC-8DB4-DD82-804B4F0F2FE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14BDCE-8C13-55CE-2C70-FE5B0FDBC92E}"/>
              </a:ext>
            </a:extLst>
          </p:cNvPr>
          <p:cNvSpPr>
            <a:spLocks noGrp="1"/>
          </p:cNvSpPr>
          <p:nvPr>
            <p:ph type="sldNum" idx="12"/>
          </p:nvPr>
        </p:nvSpPr>
        <p:spPr>
          <a:xfrm>
            <a:off x="13620438" y="470629"/>
            <a:ext cx="4114800" cy="209550"/>
          </a:xfrm>
        </p:spPr>
        <p:txBody>
          <a:bodyPr/>
          <a:lstStyle/>
          <a:p>
            <a:pPr lvl="0"/>
            <a:fld id="{00000000-1234-1234-1234-123412341234}" type="slidenum">
              <a:rPr lang="en-US" smtClean="0"/>
              <a:pPr lvl="0"/>
              <a:t>13</a:t>
            </a:fld>
            <a:endParaRPr lang="en-US"/>
          </a:p>
        </p:txBody>
      </p:sp>
      <p:sp>
        <p:nvSpPr>
          <p:cNvPr id="3" name="Text Placeholder 2">
            <a:extLst>
              <a:ext uri="{FF2B5EF4-FFF2-40B4-BE49-F238E27FC236}">
                <a16:creationId xmlns:a16="http://schemas.microsoft.com/office/drawing/2014/main" id="{B42C69D4-8386-BF41-BA63-DFC6CBFC15A3}"/>
              </a:ext>
            </a:extLst>
          </p:cNvPr>
          <p:cNvSpPr>
            <a:spLocks noGrp="1"/>
          </p:cNvSpPr>
          <p:nvPr>
            <p:ph type="body" idx="1"/>
          </p:nvPr>
        </p:nvSpPr>
        <p:spPr>
          <a:xfrm>
            <a:off x="1059874" y="1108345"/>
            <a:ext cx="6561105" cy="477567"/>
          </a:xfrm>
        </p:spPr>
        <p:txBody>
          <a:bodyPr/>
          <a:lstStyle/>
          <a:p>
            <a:r>
              <a:rPr lang="en-SG"/>
              <a:t>In SLS</a:t>
            </a:r>
            <a:endParaRPr lang="en-US"/>
          </a:p>
        </p:txBody>
      </p:sp>
      <p:sp>
        <p:nvSpPr>
          <p:cNvPr id="4" name="Title 3">
            <a:extLst>
              <a:ext uri="{FF2B5EF4-FFF2-40B4-BE49-F238E27FC236}">
                <a16:creationId xmlns:a16="http://schemas.microsoft.com/office/drawing/2014/main" id="{3B57D9FB-E70A-4B63-6643-1AD6C8595BA3}"/>
              </a:ext>
            </a:extLst>
          </p:cNvPr>
          <p:cNvSpPr>
            <a:spLocks noGrp="1"/>
          </p:cNvSpPr>
          <p:nvPr>
            <p:ph type="title"/>
          </p:nvPr>
        </p:nvSpPr>
        <p:spPr>
          <a:xfrm>
            <a:off x="1059876" y="1576254"/>
            <a:ext cx="16168250" cy="1011479"/>
          </a:xfrm>
        </p:spPr>
        <p:txBody>
          <a:bodyPr/>
          <a:lstStyle/>
          <a:p>
            <a:r>
              <a:rPr lang="en-US"/>
              <a:t>3. Why Scorable Interactives Matter</a:t>
            </a:r>
          </a:p>
        </p:txBody>
      </p:sp>
      <p:sp>
        <p:nvSpPr>
          <p:cNvPr id="7" name="Text Placeholder 6">
            <a:extLst>
              <a:ext uri="{FF2B5EF4-FFF2-40B4-BE49-F238E27FC236}">
                <a16:creationId xmlns:a16="http://schemas.microsoft.com/office/drawing/2014/main" id="{D07A84BE-741D-AD1C-0EEC-6F280CB2AF01}"/>
              </a:ext>
            </a:extLst>
          </p:cNvPr>
          <p:cNvSpPr>
            <a:spLocks noGrp="1"/>
          </p:cNvSpPr>
          <p:nvPr>
            <p:ph type="body" idx="2"/>
          </p:nvPr>
        </p:nvSpPr>
        <p:spPr>
          <a:xfrm>
            <a:off x="1060451" y="2587625"/>
            <a:ext cx="10146266" cy="6272213"/>
          </a:xfrm>
        </p:spPr>
        <p:txBody>
          <a:bodyPr/>
          <a:lstStyle/>
          <a:p>
            <a:pPr lvl="0"/>
            <a:r>
              <a:rPr lang="en-US" altLang="en-US"/>
              <a:t>Promote active learning with real-time feedback, allowing learners to track progress and refine their actions</a:t>
            </a:r>
          </a:p>
          <a:p>
            <a:pPr lvl="0"/>
            <a:r>
              <a:rPr lang="en-US" altLang="en-US"/>
              <a:t>Collect detailed, evolving data on student interactions, providing valuable insights into their cognitive strategies</a:t>
            </a:r>
          </a:p>
          <a:p>
            <a:pPr lvl="0"/>
            <a:r>
              <a:rPr lang="en-US" altLang="en-US"/>
              <a:t>Deepen learner engagement and understanding by fostering knowledge construction in authentic digital environments</a:t>
            </a:r>
          </a:p>
        </p:txBody>
      </p:sp>
      <p:pic>
        <p:nvPicPr>
          <p:cNvPr id="1026" name="Picture 2" descr="A3,11) HTML5 Content Development (Enhanced)">
            <a:extLst>
              <a:ext uri="{FF2B5EF4-FFF2-40B4-BE49-F238E27FC236}">
                <a16:creationId xmlns:a16="http://schemas.microsoft.com/office/drawing/2014/main" id="{182866C3-EB97-8522-F873-38AC06B9F4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803"/>
          <a:stretch/>
        </p:blipFill>
        <p:spPr bwMode="auto">
          <a:xfrm>
            <a:off x="11566358" y="106909"/>
            <a:ext cx="6721642" cy="9156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69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47434-BF7E-E812-A41B-DF2595AB255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28CD56-8BC5-D97A-6772-2A3AF7FD1562}"/>
              </a:ext>
            </a:extLst>
          </p:cNvPr>
          <p:cNvSpPr>
            <a:spLocks noGrp="1"/>
          </p:cNvSpPr>
          <p:nvPr>
            <p:ph type="sldNum" idx="12"/>
          </p:nvPr>
        </p:nvSpPr>
        <p:spPr>
          <a:xfrm>
            <a:off x="13620438" y="470629"/>
            <a:ext cx="4114800" cy="209550"/>
          </a:xfrm>
        </p:spPr>
        <p:txBody>
          <a:bodyPr/>
          <a:lstStyle/>
          <a:p>
            <a:pPr lvl="0"/>
            <a:fld id="{00000000-1234-1234-1234-123412341234}" type="slidenum">
              <a:rPr lang="en-US" smtClean="0"/>
              <a:pPr lvl="0"/>
              <a:t>14</a:t>
            </a:fld>
            <a:endParaRPr lang="en-US"/>
          </a:p>
        </p:txBody>
      </p:sp>
      <p:sp>
        <p:nvSpPr>
          <p:cNvPr id="3" name="Text Placeholder 2">
            <a:extLst>
              <a:ext uri="{FF2B5EF4-FFF2-40B4-BE49-F238E27FC236}">
                <a16:creationId xmlns:a16="http://schemas.microsoft.com/office/drawing/2014/main" id="{6341FC9E-E653-CDCC-B58F-2BDA23CBF847}"/>
              </a:ext>
            </a:extLst>
          </p:cNvPr>
          <p:cNvSpPr>
            <a:spLocks noGrp="1"/>
          </p:cNvSpPr>
          <p:nvPr>
            <p:ph type="body" idx="1"/>
          </p:nvPr>
        </p:nvSpPr>
        <p:spPr>
          <a:xfrm>
            <a:off x="1059874" y="1108345"/>
            <a:ext cx="6561105" cy="477567"/>
          </a:xfrm>
        </p:spPr>
        <p:txBody>
          <a:bodyPr/>
          <a:lstStyle/>
          <a:p>
            <a:r>
              <a:rPr lang="en-US"/>
              <a:t>W</a:t>
            </a:r>
            <a:r>
              <a:rPr lang="en-SG"/>
              <a:t>ith SLS</a:t>
            </a:r>
            <a:endParaRPr lang="en-US"/>
          </a:p>
        </p:txBody>
      </p:sp>
      <p:sp>
        <p:nvSpPr>
          <p:cNvPr id="4" name="Title 3">
            <a:extLst>
              <a:ext uri="{FF2B5EF4-FFF2-40B4-BE49-F238E27FC236}">
                <a16:creationId xmlns:a16="http://schemas.microsoft.com/office/drawing/2014/main" id="{1DCD3BE7-CCBB-DC34-3BD0-F747C5939B18}"/>
              </a:ext>
            </a:extLst>
          </p:cNvPr>
          <p:cNvSpPr>
            <a:spLocks noGrp="1"/>
          </p:cNvSpPr>
          <p:nvPr>
            <p:ph type="title"/>
          </p:nvPr>
        </p:nvSpPr>
        <p:spPr>
          <a:xfrm>
            <a:off x="1059876" y="1576254"/>
            <a:ext cx="16168250" cy="1011479"/>
          </a:xfrm>
        </p:spPr>
        <p:txBody>
          <a:bodyPr/>
          <a:lstStyle/>
          <a:p>
            <a:r>
              <a:rPr lang="en-US"/>
              <a:t>3. Scorable Interactives </a:t>
            </a:r>
            <a:endParaRPr lang="en-SG"/>
          </a:p>
        </p:txBody>
      </p:sp>
      <p:sp>
        <p:nvSpPr>
          <p:cNvPr id="5" name="Text Placeholder 4">
            <a:extLst>
              <a:ext uri="{FF2B5EF4-FFF2-40B4-BE49-F238E27FC236}">
                <a16:creationId xmlns:a16="http://schemas.microsoft.com/office/drawing/2014/main" id="{F3983CFB-A1A5-5F42-81B7-8ECF4A70070A}"/>
              </a:ext>
            </a:extLst>
          </p:cNvPr>
          <p:cNvSpPr>
            <a:spLocks noGrp="1"/>
          </p:cNvSpPr>
          <p:nvPr>
            <p:ph type="body" idx="2"/>
          </p:nvPr>
        </p:nvSpPr>
        <p:spPr>
          <a:xfrm>
            <a:off x="1060451" y="2587625"/>
            <a:ext cx="5723122" cy="6272213"/>
          </a:xfrm>
        </p:spPr>
        <p:txBody>
          <a:bodyPr/>
          <a:lstStyle/>
          <a:p>
            <a:r>
              <a:rPr lang="en-SG"/>
              <a:t>3.1 AI tools such as the </a:t>
            </a:r>
            <a:r>
              <a:rPr lang="en-SG">
                <a:hlinkClick r:id="rId3"/>
              </a:rPr>
              <a:t>Google Gemini App </a:t>
            </a:r>
            <a:r>
              <a:rPr lang="en-SG"/>
              <a:t>on large language model 2.5 Pro with MOE Icon Account login can now be used to create unlimited number of interactives</a:t>
            </a:r>
          </a:p>
        </p:txBody>
      </p:sp>
      <p:pic>
        <p:nvPicPr>
          <p:cNvPr id="7" name="Picture 6">
            <a:extLst>
              <a:ext uri="{FF2B5EF4-FFF2-40B4-BE49-F238E27FC236}">
                <a16:creationId xmlns:a16="http://schemas.microsoft.com/office/drawing/2014/main" id="{1E672BD5-376B-007B-4F40-6D9342CC8A70}"/>
              </a:ext>
            </a:extLst>
          </p:cNvPr>
          <p:cNvPicPr>
            <a:picLocks noChangeAspect="1"/>
          </p:cNvPicPr>
          <p:nvPr/>
        </p:nvPicPr>
        <p:blipFill>
          <a:blip r:embed="rId4"/>
          <a:stretch>
            <a:fillRect/>
          </a:stretch>
        </p:blipFill>
        <p:spPr>
          <a:xfrm>
            <a:off x="7194304" y="2331721"/>
            <a:ext cx="11093694" cy="6744040"/>
          </a:xfrm>
          <a:prstGeom prst="rect">
            <a:avLst/>
          </a:prstGeom>
        </p:spPr>
      </p:pic>
    </p:spTree>
    <p:extLst>
      <p:ext uri="{BB962C8B-B14F-4D97-AF65-F5344CB8AC3E}">
        <p14:creationId xmlns:p14="http://schemas.microsoft.com/office/powerpoint/2010/main" val="3223030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B2D87-9F7F-F722-668C-99400B4A5575}"/>
            </a:ext>
          </a:extLst>
        </p:cNvPr>
        <p:cNvGrpSpPr/>
        <p:nvPr/>
      </p:nvGrpSpPr>
      <p:grpSpPr>
        <a:xfrm>
          <a:off x="0" y="0"/>
          <a:ext cx="0" cy="0"/>
          <a:chOff x="0" y="0"/>
          <a:chExt cx="0" cy="0"/>
        </a:xfrm>
      </p:grpSpPr>
      <p:pic>
        <p:nvPicPr>
          <p:cNvPr id="11" name="Picture 10" descr="A screenshot of a web page&#10;&#10;AI-generated content may be incorrect.">
            <a:hlinkClick r:id="rId3"/>
            <a:extLst>
              <a:ext uri="{FF2B5EF4-FFF2-40B4-BE49-F238E27FC236}">
                <a16:creationId xmlns:a16="http://schemas.microsoft.com/office/drawing/2014/main" id="{FD2BFC1D-7263-C3CE-147F-24D073793FB0}"/>
              </a:ext>
            </a:extLst>
          </p:cNvPr>
          <p:cNvPicPr>
            <a:picLocks noChangeAspect="1"/>
          </p:cNvPicPr>
          <p:nvPr/>
        </p:nvPicPr>
        <p:blipFill>
          <a:blip r:embed="rId4"/>
          <a:stretch>
            <a:fillRect/>
          </a:stretch>
        </p:blipFill>
        <p:spPr>
          <a:xfrm>
            <a:off x="8167255" y="0"/>
            <a:ext cx="10008108" cy="10097466"/>
          </a:xfrm>
          <a:prstGeom prst="rect">
            <a:avLst/>
          </a:prstGeom>
        </p:spPr>
      </p:pic>
      <p:sp>
        <p:nvSpPr>
          <p:cNvPr id="2" name="Slide Number Placeholder 1">
            <a:extLst>
              <a:ext uri="{FF2B5EF4-FFF2-40B4-BE49-F238E27FC236}">
                <a16:creationId xmlns:a16="http://schemas.microsoft.com/office/drawing/2014/main" id="{445C4EBA-E794-61FB-6D50-E7A80CD692AB}"/>
              </a:ext>
            </a:extLst>
          </p:cNvPr>
          <p:cNvSpPr>
            <a:spLocks noGrp="1"/>
          </p:cNvSpPr>
          <p:nvPr>
            <p:ph type="sldNum" idx="12"/>
          </p:nvPr>
        </p:nvSpPr>
        <p:spPr>
          <a:xfrm>
            <a:off x="13620438" y="470629"/>
            <a:ext cx="4114800" cy="209550"/>
          </a:xfrm>
        </p:spPr>
        <p:txBody>
          <a:bodyPr/>
          <a:lstStyle/>
          <a:p>
            <a:pPr lvl="0"/>
            <a:fld id="{00000000-1234-1234-1234-123412341234}" type="slidenum">
              <a:rPr lang="en-US" smtClean="0"/>
              <a:pPr lvl="0"/>
              <a:t>15</a:t>
            </a:fld>
            <a:endParaRPr lang="en-US"/>
          </a:p>
        </p:txBody>
      </p:sp>
      <p:sp>
        <p:nvSpPr>
          <p:cNvPr id="3" name="Text Placeholder 2">
            <a:extLst>
              <a:ext uri="{FF2B5EF4-FFF2-40B4-BE49-F238E27FC236}">
                <a16:creationId xmlns:a16="http://schemas.microsoft.com/office/drawing/2014/main" id="{4B2237D2-4284-BC96-9E8D-C93147FE0C78}"/>
              </a:ext>
            </a:extLst>
          </p:cNvPr>
          <p:cNvSpPr>
            <a:spLocks noGrp="1"/>
          </p:cNvSpPr>
          <p:nvPr>
            <p:ph type="body" idx="1"/>
          </p:nvPr>
        </p:nvSpPr>
        <p:spPr>
          <a:xfrm>
            <a:off x="1059874" y="1108345"/>
            <a:ext cx="6561105" cy="477567"/>
          </a:xfrm>
        </p:spPr>
        <p:txBody>
          <a:bodyPr/>
          <a:lstStyle/>
          <a:p>
            <a:r>
              <a:rPr lang="en-US"/>
              <a:t>With SLS</a:t>
            </a:r>
          </a:p>
        </p:txBody>
      </p:sp>
      <p:sp>
        <p:nvSpPr>
          <p:cNvPr id="4" name="Title 3">
            <a:extLst>
              <a:ext uri="{FF2B5EF4-FFF2-40B4-BE49-F238E27FC236}">
                <a16:creationId xmlns:a16="http://schemas.microsoft.com/office/drawing/2014/main" id="{C1A0D3B1-D646-3827-9782-391F005D01B5}"/>
              </a:ext>
            </a:extLst>
          </p:cNvPr>
          <p:cNvSpPr>
            <a:spLocks noGrp="1"/>
          </p:cNvSpPr>
          <p:nvPr>
            <p:ph type="title"/>
          </p:nvPr>
        </p:nvSpPr>
        <p:spPr>
          <a:xfrm>
            <a:off x="1059876" y="1576254"/>
            <a:ext cx="16168250" cy="1011479"/>
          </a:xfrm>
        </p:spPr>
        <p:txBody>
          <a:bodyPr/>
          <a:lstStyle/>
          <a:p>
            <a:r>
              <a:rPr lang="en-US"/>
              <a:t>3. Scorable Interactives </a:t>
            </a:r>
            <a:endParaRPr lang="en-SG"/>
          </a:p>
        </p:txBody>
      </p:sp>
      <p:sp>
        <p:nvSpPr>
          <p:cNvPr id="12" name="Text Placeholder 11">
            <a:extLst>
              <a:ext uri="{FF2B5EF4-FFF2-40B4-BE49-F238E27FC236}">
                <a16:creationId xmlns:a16="http://schemas.microsoft.com/office/drawing/2014/main" id="{9B016F32-7D07-7B2A-CF69-61A77C024C2F}"/>
              </a:ext>
            </a:extLst>
          </p:cNvPr>
          <p:cNvSpPr>
            <a:spLocks noGrp="1"/>
          </p:cNvSpPr>
          <p:nvPr>
            <p:ph type="body" idx="2"/>
          </p:nvPr>
        </p:nvSpPr>
        <p:spPr>
          <a:xfrm>
            <a:off x="1100396" y="2587625"/>
            <a:ext cx="7384385" cy="6272213"/>
          </a:xfrm>
        </p:spPr>
        <p:txBody>
          <a:bodyPr/>
          <a:lstStyle/>
          <a:p>
            <a:r>
              <a:rPr lang="en-US"/>
              <a:t>3.2. Making Scorable with </a:t>
            </a:r>
            <a:r>
              <a:rPr lang="en-US" err="1"/>
              <a:t>xAPI</a:t>
            </a:r>
            <a:r>
              <a:rPr lang="en-US"/>
              <a:t> Integrator</a:t>
            </a:r>
          </a:p>
          <a:p>
            <a:r>
              <a:rPr lang="en-US"/>
              <a:t> Scorable Interactives can be enhanced using the </a:t>
            </a:r>
            <a:r>
              <a:rPr lang="en-US" err="1"/>
              <a:t>xAPI</a:t>
            </a:r>
            <a:r>
              <a:rPr lang="en-US"/>
              <a:t> Integrator App to work in SLS as Interactive Response Questions.</a:t>
            </a:r>
          </a:p>
          <a:p>
            <a:r>
              <a:rPr lang="en-US"/>
              <a:t>1 Upload your working interactive file into the </a:t>
            </a:r>
            <a:r>
              <a:rPr lang="en-US" err="1"/>
              <a:t>xAPI</a:t>
            </a:r>
            <a:r>
              <a:rPr lang="en-US"/>
              <a:t> Integrator. </a:t>
            </a:r>
          </a:p>
          <a:p>
            <a:r>
              <a:rPr lang="en-US"/>
              <a:t>2 Click Integrate to embed the scoring and feedback code. </a:t>
            </a:r>
          </a:p>
          <a:p>
            <a:r>
              <a:rPr lang="en-US"/>
              <a:t>3 Download the newly integrated .zip file to your computer — ready for upload to SLS.</a:t>
            </a:r>
            <a:endParaRPr lang="en-SG"/>
          </a:p>
        </p:txBody>
      </p:sp>
      <p:sp>
        <p:nvSpPr>
          <p:cNvPr id="7" name="TextBox 6">
            <a:extLst>
              <a:ext uri="{FF2B5EF4-FFF2-40B4-BE49-F238E27FC236}">
                <a16:creationId xmlns:a16="http://schemas.microsoft.com/office/drawing/2014/main" id="{57887C88-FAD7-CBC9-D442-7A029DDBC33F}"/>
              </a:ext>
            </a:extLst>
          </p:cNvPr>
          <p:cNvSpPr txBox="1"/>
          <p:nvPr/>
        </p:nvSpPr>
        <p:spPr>
          <a:xfrm>
            <a:off x="10149966" y="2486261"/>
            <a:ext cx="788999" cy="707886"/>
          </a:xfrm>
          <a:prstGeom prst="rect">
            <a:avLst/>
          </a:prstGeom>
          <a:noFill/>
        </p:spPr>
        <p:txBody>
          <a:bodyPr wrap="none" rtlCol="0">
            <a:spAutoFit/>
          </a:bodyPr>
          <a:lstStyle/>
          <a:p>
            <a:pPr algn="ctr" fontAlgn="base"/>
            <a:r>
              <a:rPr lang="en-SG" sz="4000" b="1" i="0">
                <a:solidFill>
                  <a:srgbClr val="FF0000"/>
                </a:solidFill>
                <a:effectLst/>
                <a:latin typeface="Source Sans Pro" panose="020B0503030403020204" pitchFamily="34" charset="0"/>
              </a:rPr>
              <a:t>①</a:t>
            </a:r>
          </a:p>
        </p:txBody>
      </p:sp>
      <p:sp>
        <p:nvSpPr>
          <p:cNvPr id="8" name="TextBox 7">
            <a:extLst>
              <a:ext uri="{FF2B5EF4-FFF2-40B4-BE49-F238E27FC236}">
                <a16:creationId xmlns:a16="http://schemas.microsoft.com/office/drawing/2014/main" id="{00904A5A-E622-2721-5900-47BF657FD469}"/>
              </a:ext>
            </a:extLst>
          </p:cNvPr>
          <p:cNvSpPr txBox="1"/>
          <p:nvPr/>
        </p:nvSpPr>
        <p:spPr>
          <a:xfrm>
            <a:off x="8749500" y="8443974"/>
            <a:ext cx="788999" cy="707886"/>
          </a:xfrm>
          <a:prstGeom prst="rect">
            <a:avLst/>
          </a:prstGeom>
          <a:noFill/>
        </p:spPr>
        <p:txBody>
          <a:bodyPr wrap="none" rtlCol="0">
            <a:spAutoFit/>
          </a:bodyPr>
          <a:lstStyle/>
          <a:p>
            <a:pPr algn="ctr" fontAlgn="base"/>
            <a:r>
              <a:rPr lang="en-SG" sz="4000" b="1" i="0">
                <a:solidFill>
                  <a:srgbClr val="FF0000"/>
                </a:solidFill>
                <a:effectLst/>
                <a:latin typeface="Source Sans Pro" panose="020B0503030403020204" pitchFamily="34" charset="0"/>
              </a:rPr>
              <a:t>②</a:t>
            </a:r>
          </a:p>
        </p:txBody>
      </p:sp>
      <p:sp>
        <p:nvSpPr>
          <p:cNvPr id="9" name="TextBox 8">
            <a:extLst>
              <a:ext uri="{FF2B5EF4-FFF2-40B4-BE49-F238E27FC236}">
                <a16:creationId xmlns:a16="http://schemas.microsoft.com/office/drawing/2014/main" id="{69BE98D3-A368-2466-02A0-B38481BDB2F7}"/>
              </a:ext>
            </a:extLst>
          </p:cNvPr>
          <p:cNvSpPr txBox="1"/>
          <p:nvPr/>
        </p:nvSpPr>
        <p:spPr>
          <a:xfrm>
            <a:off x="10938965" y="8712334"/>
            <a:ext cx="4173198" cy="707886"/>
          </a:xfrm>
          <a:prstGeom prst="rect">
            <a:avLst/>
          </a:prstGeom>
          <a:noFill/>
        </p:spPr>
        <p:txBody>
          <a:bodyPr wrap="square">
            <a:spAutoFit/>
          </a:bodyPr>
          <a:lstStyle/>
          <a:p>
            <a:r>
              <a:rPr lang="en-SG" sz="4000" b="1" i="0">
                <a:solidFill>
                  <a:srgbClr val="DF000F"/>
                </a:solidFill>
                <a:effectLst/>
                <a:latin typeface="Source Sans Pro" panose="020B0503030403020204" pitchFamily="34" charset="0"/>
              </a:rPr>
              <a:t>③</a:t>
            </a:r>
            <a:endParaRPr lang="en-SG" sz="4000" b="1"/>
          </a:p>
        </p:txBody>
      </p:sp>
    </p:spTree>
    <p:extLst>
      <p:ext uri="{BB962C8B-B14F-4D97-AF65-F5344CB8AC3E}">
        <p14:creationId xmlns:p14="http://schemas.microsoft.com/office/powerpoint/2010/main" val="4252122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86563-1526-E40B-F7F3-35038EDFB1B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DA579D-3860-AF09-5C14-C6516337B889}"/>
              </a:ext>
            </a:extLst>
          </p:cNvPr>
          <p:cNvSpPr>
            <a:spLocks noGrp="1"/>
          </p:cNvSpPr>
          <p:nvPr>
            <p:ph type="sldNum" idx="12"/>
          </p:nvPr>
        </p:nvSpPr>
        <p:spPr>
          <a:xfrm>
            <a:off x="13620438" y="470629"/>
            <a:ext cx="4114800" cy="209550"/>
          </a:xfrm>
        </p:spPr>
        <p:txBody>
          <a:bodyPr/>
          <a:lstStyle/>
          <a:p>
            <a:pPr lvl="0"/>
            <a:fld id="{00000000-1234-1234-1234-123412341234}" type="slidenum">
              <a:rPr lang="en-US" smtClean="0"/>
              <a:pPr lvl="0"/>
              <a:t>16</a:t>
            </a:fld>
            <a:endParaRPr lang="en-US"/>
          </a:p>
        </p:txBody>
      </p:sp>
      <p:sp>
        <p:nvSpPr>
          <p:cNvPr id="3" name="Text Placeholder 2">
            <a:extLst>
              <a:ext uri="{FF2B5EF4-FFF2-40B4-BE49-F238E27FC236}">
                <a16:creationId xmlns:a16="http://schemas.microsoft.com/office/drawing/2014/main" id="{B5A690D4-4C4D-84A8-CEA8-AECAB70820F2}"/>
              </a:ext>
            </a:extLst>
          </p:cNvPr>
          <p:cNvSpPr>
            <a:spLocks noGrp="1"/>
          </p:cNvSpPr>
          <p:nvPr>
            <p:ph type="body" idx="1"/>
          </p:nvPr>
        </p:nvSpPr>
        <p:spPr>
          <a:xfrm>
            <a:off x="1059874" y="1108345"/>
            <a:ext cx="6561105" cy="477567"/>
          </a:xfrm>
        </p:spPr>
        <p:txBody>
          <a:bodyPr/>
          <a:lstStyle/>
          <a:p>
            <a:r>
              <a:rPr lang="en-US"/>
              <a:t>W</a:t>
            </a:r>
            <a:r>
              <a:rPr lang="en-SG" err="1"/>
              <a:t>ith</a:t>
            </a:r>
            <a:r>
              <a:rPr lang="en-SG"/>
              <a:t> SLS</a:t>
            </a:r>
            <a:endParaRPr lang="en-US"/>
          </a:p>
        </p:txBody>
      </p:sp>
      <p:sp>
        <p:nvSpPr>
          <p:cNvPr id="4" name="Title 3">
            <a:extLst>
              <a:ext uri="{FF2B5EF4-FFF2-40B4-BE49-F238E27FC236}">
                <a16:creationId xmlns:a16="http://schemas.microsoft.com/office/drawing/2014/main" id="{908399EF-43A0-DE7B-30F1-F3B8FDC69604}"/>
              </a:ext>
            </a:extLst>
          </p:cNvPr>
          <p:cNvSpPr>
            <a:spLocks noGrp="1"/>
          </p:cNvSpPr>
          <p:nvPr>
            <p:ph type="title"/>
          </p:nvPr>
        </p:nvSpPr>
        <p:spPr>
          <a:xfrm>
            <a:off x="1059876" y="1576254"/>
            <a:ext cx="16168250" cy="1011479"/>
          </a:xfrm>
        </p:spPr>
        <p:txBody>
          <a:bodyPr/>
          <a:lstStyle/>
          <a:p>
            <a:r>
              <a:rPr lang="en-US"/>
              <a:t>3. Scorable Interactives </a:t>
            </a:r>
            <a:endParaRPr lang="en-SG"/>
          </a:p>
        </p:txBody>
      </p:sp>
      <p:sp>
        <p:nvSpPr>
          <p:cNvPr id="5" name="Text Placeholder 4">
            <a:extLst>
              <a:ext uri="{FF2B5EF4-FFF2-40B4-BE49-F238E27FC236}">
                <a16:creationId xmlns:a16="http://schemas.microsoft.com/office/drawing/2014/main" id="{901F6281-CD79-3119-0CAA-5A04A2280905}"/>
              </a:ext>
            </a:extLst>
          </p:cNvPr>
          <p:cNvSpPr>
            <a:spLocks noGrp="1"/>
          </p:cNvSpPr>
          <p:nvPr>
            <p:ph type="body" idx="2"/>
          </p:nvPr>
        </p:nvSpPr>
        <p:spPr>
          <a:xfrm>
            <a:off x="1060451" y="2587625"/>
            <a:ext cx="5957038" cy="6272213"/>
          </a:xfrm>
        </p:spPr>
        <p:txBody>
          <a:bodyPr/>
          <a:lstStyle/>
          <a:p>
            <a:r>
              <a:rPr lang="en-SG"/>
              <a:t>3.3 AI tools such as </a:t>
            </a:r>
            <a:r>
              <a:rPr lang="en-SG">
                <a:hlinkClick r:id="rId3"/>
              </a:rPr>
              <a:t>Visual Code Studio with extension Cline AI Bot</a:t>
            </a:r>
            <a:r>
              <a:rPr lang="en-SG"/>
              <a:t> can be used to add the “scorable” feedback to the interactive that send the recorded interactions to SLS</a:t>
            </a:r>
          </a:p>
          <a:p>
            <a:pPr lvl="1"/>
            <a:r>
              <a:rPr lang="en-US"/>
              <a:t>Note: These tools can only be run on personal computers, as WOG and SSOE environments do not permit the installation of AI tools</a:t>
            </a:r>
            <a:endParaRPr lang="en-SG"/>
          </a:p>
          <a:p>
            <a:pPr lvl="1"/>
            <a:r>
              <a:rPr lang="en-SG"/>
              <a:t>Payment is usually needed for API key to use Cline Bot, Gemini Pro 2.5 Pro is free but with limited use per day</a:t>
            </a:r>
          </a:p>
        </p:txBody>
      </p:sp>
      <p:pic>
        <p:nvPicPr>
          <p:cNvPr id="8" name="Picture 7">
            <a:extLst>
              <a:ext uri="{FF2B5EF4-FFF2-40B4-BE49-F238E27FC236}">
                <a16:creationId xmlns:a16="http://schemas.microsoft.com/office/drawing/2014/main" id="{134249F8-FCBA-6925-E753-9156A0E35BE6}"/>
              </a:ext>
            </a:extLst>
          </p:cNvPr>
          <p:cNvPicPr>
            <a:picLocks noChangeAspect="1"/>
          </p:cNvPicPr>
          <p:nvPr/>
        </p:nvPicPr>
        <p:blipFill>
          <a:blip r:embed="rId4"/>
          <a:stretch>
            <a:fillRect/>
          </a:stretch>
        </p:blipFill>
        <p:spPr>
          <a:xfrm>
            <a:off x="7266771" y="2053821"/>
            <a:ext cx="11021230" cy="7169372"/>
          </a:xfrm>
          <a:prstGeom prst="rect">
            <a:avLst/>
          </a:prstGeom>
        </p:spPr>
      </p:pic>
    </p:spTree>
    <p:extLst>
      <p:ext uri="{BB962C8B-B14F-4D97-AF65-F5344CB8AC3E}">
        <p14:creationId xmlns:p14="http://schemas.microsoft.com/office/powerpoint/2010/main" val="1441305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71FF6-7B0E-0E70-51B5-A9E83CA0AB0D}"/>
            </a:ext>
          </a:extLst>
        </p:cNvPr>
        <p:cNvGrpSpPr/>
        <p:nvPr/>
      </p:nvGrpSpPr>
      <p:grpSpPr>
        <a:xfrm>
          <a:off x="0" y="0"/>
          <a:ext cx="0" cy="0"/>
          <a:chOff x="0" y="0"/>
          <a:chExt cx="0" cy="0"/>
        </a:xfrm>
      </p:grpSpPr>
      <p:pic>
        <p:nvPicPr>
          <p:cNvPr id="10" name="Picture 2">
            <a:extLst>
              <a:ext uri="{FF2B5EF4-FFF2-40B4-BE49-F238E27FC236}">
                <a16:creationId xmlns:a16="http://schemas.microsoft.com/office/drawing/2014/main" id="{7A825248-C753-0A76-8886-8BE8E722C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1596" y="575404"/>
            <a:ext cx="9517683" cy="835793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BA66D0A0-33B4-1932-6846-A7851D7DE277}"/>
              </a:ext>
            </a:extLst>
          </p:cNvPr>
          <p:cNvSpPr>
            <a:spLocks noGrp="1"/>
          </p:cNvSpPr>
          <p:nvPr>
            <p:ph type="sldNum" idx="12"/>
          </p:nvPr>
        </p:nvSpPr>
        <p:spPr>
          <a:xfrm>
            <a:off x="13620438" y="470629"/>
            <a:ext cx="4114800" cy="209550"/>
          </a:xfrm>
        </p:spPr>
        <p:txBody>
          <a:bodyPr/>
          <a:lstStyle/>
          <a:p>
            <a:fld id="{00000000-1234-1234-1234-123412341234}" type="slidenum">
              <a:rPr lang="en-US" smtClean="0"/>
              <a:pPr/>
              <a:t>17</a:t>
            </a:fld>
            <a:endParaRPr lang="en-US"/>
          </a:p>
        </p:txBody>
      </p:sp>
      <p:sp>
        <p:nvSpPr>
          <p:cNvPr id="3" name="Text Placeholder 2">
            <a:extLst>
              <a:ext uri="{FF2B5EF4-FFF2-40B4-BE49-F238E27FC236}">
                <a16:creationId xmlns:a16="http://schemas.microsoft.com/office/drawing/2014/main" id="{DD8D8FA8-D970-4647-675A-A8E592496B07}"/>
              </a:ext>
            </a:extLst>
          </p:cNvPr>
          <p:cNvSpPr>
            <a:spLocks noGrp="1"/>
          </p:cNvSpPr>
          <p:nvPr>
            <p:ph type="body" idx="1"/>
          </p:nvPr>
        </p:nvSpPr>
        <p:spPr>
          <a:xfrm>
            <a:off x="1059874" y="1108345"/>
            <a:ext cx="6561105" cy="477567"/>
          </a:xfrm>
        </p:spPr>
        <p:txBody>
          <a:bodyPr/>
          <a:lstStyle/>
          <a:p>
            <a:r>
              <a:rPr lang="en-US"/>
              <a:t>W</a:t>
            </a:r>
            <a:r>
              <a:rPr lang="en-SG" err="1"/>
              <a:t>ith</a:t>
            </a:r>
            <a:r>
              <a:rPr lang="en-SG"/>
              <a:t> SLS</a:t>
            </a:r>
            <a:endParaRPr lang="en-US"/>
          </a:p>
        </p:txBody>
      </p:sp>
      <p:sp>
        <p:nvSpPr>
          <p:cNvPr id="4" name="Title 3">
            <a:extLst>
              <a:ext uri="{FF2B5EF4-FFF2-40B4-BE49-F238E27FC236}">
                <a16:creationId xmlns:a16="http://schemas.microsoft.com/office/drawing/2014/main" id="{085DCE87-352F-528C-D829-5E9C6C5A1D22}"/>
              </a:ext>
            </a:extLst>
          </p:cNvPr>
          <p:cNvSpPr>
            <a:spLocks noGrp="1"/>
          </p:cNvSpPr>
          <p:nvPr>
            <p:ph type="title"/>
          </p:nvPr>
        </p:nvSpPr>
        <p:spPr>
          <a:xfrm>
            <a:off x="1059876" y="1576254"/>
            <a:ext cx="16168250" cy="1011479"/>
          </a:xfrm>
        </p:spPr>
        <p:txBody>
          <a:bodyPr/>
          <a:lstStyle/>
          <a:p>
            <a:r>
              <a:rPr lang="en-US"/>
              <a:t>3. Scorable Interactives </a:t>
            </a:r>
          </a:p>
        </p:txBody>
      </p:sp>
      <p:sp>
        <p:nvSpPr>
          <p:cNvPr id="5" name="Text Placeholder 4">
            <a:extLst>
              <a:ext uri="{FF2B5EF4-FFF2-40B4-BE49-F238E27FC236}">
                <a16:creationId xmlns:a16="http://schemas.microsoft.com/office/drawing/2014/main" id="{B9DFBFF7-6BB4-9BEC-D9D9-E611F87C9519}"/>
              </a:ext>
            </a:extLst>
          </p:cNvPr>
          <p:cNvSpPr>
            <a:spLocks noGrp="1"/>
          </p:cNvSpPr>
          <p:nvPr>
            <p:ph type="body" idx="2"/>
          </p:nvPr>
        </p:nvSpPr>
        <p:spPr>
          <a:xfrm>
            <a:off x="1060451" y="2587625"/>
            <a:ext cx="7509392" cy="6272213"/>
          </a:xfrm>
        </p:spPr>
        <p:txBody>
          <a:bodyPr>
            <a:normAutofit/>
          </a:bodyPr>
          <a:lstStyle/>
          <a:p>
            <a:r>
              <a:rPr lang="en-US"/>
              <a:t>Scorable Interactives can be further fine tuned to return the desired Feedback and Score to SLS using Visual Code Studio – Cline Bot Extension – Gemini 2.5 Pro (free) or ChatGPT5 (paid) API key. </a:t>
            </a:r>
            <a:r>
              <a:rPr lang="en-US">
                <a:hlinkClick r:id="rId4">
                  <a:extLst>
                    <a:ext uri="{A12FA001-AC4F-418D-AE19-62706E023703}">
                      <ahyp:hlinkClr xmlns:ahyp="http://schemas.microsoft.com/office/drawing/2018/hyperlinkcolor" val="tx"/>
                    </a:ext>
                  </a:extLst>
                </a:hlinkClick>
              </a:rPr>
              <a:t>YouTube</a:t>
            </a:r>
            <a:r>
              <a:rPr lang="en-US"/>
              <a:t> is available for detailed steps.</a:t>
            </a:r>
          </a:p>
          <a:p>
            <a:r>
              <a:rPr lang="en-US"/>
              <a:t>1. select API Provider and API key </a:t>
            </a:r>
          </a:p>
          <a:p>
            <a:r>
              <a:rPr lang="en-US"/>
              <a:t>2. select Model “Gemini 2.5 pro”</a:t>
            </a:r>
          </a:p>
          <a:p>
            <a:r>
              <a:rPr lang="en-US"/>
              <a:t>3. ask for feedback and score to be refine.</a:t>
            </a:r>
          </a:p>
        </p:txBody>
      </p:sp>
      <p:sp>
        <p:nvSpPr>
          <p:cNvPr id="7" name="TextBox 6">
            <a:extLst>
              <a:ext uri="{FF2B5EF4-FFF2-40B4-BE49-F238E27FC236}">
                <a16:creationId xmlns:a16="http://schemas.microsoft.com/office/drawing/2014/main" id="{D84C55EB-A1E4-94D6-415F-965CDE148075}"/>
              </a:ext>
            </a:extLst>
          </p:cNvPr>
          <p:cNvSpPr txBox="1"/>
          <p:nvPr/>
        </p:nvSpPr>
        <p:spPr>
          <a:xfrm>
            <a:off x="10361738" y="3175459"/>
            <a:ext cx="1408708" cy="707886"/>
          </a:xfrm>
          <a:prstGeom prst="rect">
            <a:avLst/>
          </a:prstGeom>
          <a:noFill/>
        </p:spPr>
        <p:txBody>
          <a:bodyPr wrap="square" rtlCol="0">
            <a:spAutoFit/>
          </a:bodyPr>
          <a:lstStyle/>
          <a:p>
            <a:pPr algn="ctr" fontAlgn="base"/>
            <a:r>
              <a:rPr lang="en-SG" sz="4000" b="1" i="0">
                <a:solidFill>
                  <a:srgbClr val="FF0000"/>
                </a:solidFill>
                <a:effectLst/>
                <a:latin typeface="Source Sans Pro" panose="020B0503030403020204" pitchFamily="34" charset="0"/>
              </a:rPr>
              <a:t>①</a:t>
            </a:r>
          </a:p>
        </p:txBody>
      </p:sp>
      <p:sp>
        <p:nvSpPr>
          <p:cNvPr id="8" name="TextBox 7">
            <a:extLst>
              <a:ext uri="{FF2B5EF4-FFF2-40B4-BE49-F238E27FC236}">
                <a16:creationId xmlns:a16="http://schemas.microsoft.com/office/drawing/2014/main" id="{24D9A5CB-CAC3-8A13-F6FE-E80D3064D653}"/>
              </a:ext>
            </a:extLst>
          </p:cNvPr>
          <p:cNvSpPr txBox="1"/>
          <p:nvPr/>
        </p:nvSpPr>
        <p:spPr>
          <a:xfrm>
            <a:off x="10290539" y="5270675"/>
            <a:ext cx="1408708" cy="707886"/>
          </a:xfrm>
          <a:prstGeom prst="rect">
            <a:avLst/>
          </a:prstGeom>
          <a:noFill/>
        </p:spPr>
        <p:txBody>
          <a:bodyPr wrap="square" rtlCol="0">
            <a:spAutoFit/>
          </a:bodyPr>
          <a:lstStyle/>
          <a:p>
            <a:pPr algn="ctr" fontAlgn="base"/>
            <a:r>
              <a:rPr lang="en-SG" sz="4000" b="1" i="0">
                <a:solidFill>
                  <a:srgbClr val="FF0000"/>
                </a:solidFill>
                <a:effectLst/>
                <a:latin typeface="Source Sans Pro" panose="020B0503030403020204" pitchFamily="34" charset="0"/>
              </a:rPr>
              <a:t>②</a:t>
            </a:r>
          </a:p>
        </p:txBody>
      </p:sp>
      <p:sp>
        <p:nvSpPr>
          <p:cNvPr id="9" name="TextBox 8">
            <a:extLst>
              <a:ext uri="{FF2B5EF4-FFF2-40B4-BE49-F238E27FC236}">
                <a16:creationId xmlns:a16="http://schemas.microsoft.com/office/drawing/2014/main" id="{B6A8D9DB-0586-847D-4AA0-1D08CBCDA724}"/>
              </a:ext>
            </a:extLst>
          </p:cNvPr>
          <p:cNvSpPr txBox="1"/>
          <p:nvPr/>
        </p:nvSpPr>
        <p:spPr>
          <a:xfrm>
            <a:off x="11482208" y="8044723"/>
            <a:ext cx="3142433" cy="707886"/>
          </a:xfrm>
          <a:prstGeom prst="rect">
            <a:avLst/>
          </a:prstGeom>
          <a:noFill/>
        </p:spPr>
        <p:txBody>
          <a:bodyPr wrap="square">
            <a:spAutoFit/>
          </a:bodyPr>
          <a:lstStyle/>
          <a:p>
            <a:r>
              <a:rPr lang="en-SG" sz="4000" b="1" i="0">
                <a:solidFill>
                  <a:srgbClr val="DF000F"/>
                </a:solidFill>
                <a:effectLst/>
                <a:latin typeface="Source Sans Pro" panose="020B0503030403020204" pitchFamily="34" charset="0"/>
              </a:rPr>
              <a:t>③</a:t>
            </a:r>
            <a:endParaRPr lang="en-SG" sz="4000" b="1"/>
          </a:p>
        </p:txBody>
      </p:sp>
    </p:spTree>
    <p:extLst>
      <p:ext uri="{BB962C8B-B14F-4D97-AF65-F5344CB8AC3E}">
        <p14:creationId xmlns:p14="http://schemas.microsoft.com/office/powerpoint/2010/main" val="1084993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0B0AF-C14A-5E36-2587-EF5B9D976C8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1B200F-A0B4-D928-967E-7C38BBDA1763}"/>
              </a:ext>
            </a:extLst>
          </p:cNvPr>
          <p:cNvSpPr>
            <a:spLocks noGrp="1"/>
          </p:cNvSpPr>
          <p:nvPr>
            <p:ph type="sldNum" idx="12"/>
          </p:nvPr>
        </p:nvSpPr>
        <p:spPr>
          <a:xfrm>
            <a:off x="13620438" y="470629"/>
            <a:ext cx="4114800" cy="209550"/>
          </a:xfrm>
        </p:spPr>
        <p:txBody>
          <a:bodyPr/>
          <a:lstStyle/>
          <a:p>
            <a:pPr lvl="0"/>
            <a:fld id="{00000000-1234-1234-1234-123412341234}" type="slidenum">
              <a:rPr lang="en-US" smtClean="0"/>
              <a:pPr lvl="0"/>
              <a:t>18</a:t>
            </a:fld>
            <a:endParaRPr lang="en-US"/>
          </a:p>
        </p:txBody>
      </p:sp>
      <p:sp>
        <p:nvSpPr>
          <p:cNvPr id="3" name="Text Placeholder 2">
            <a:extLst>
              <a:ext uri="{FF2B5EF4-FFF2-40B4-BE49-F238E27FC236}">
                <a16:creationId xmlns:a16="http://schemas.microsoft.com/office/drawing/2014/main" id="{30EE261E-B0DA-6E82-B57F-660141A80E01}"/>
              </a:ext>
            </a:extLst>
          </p:cNvPr>
          <p:cNvSpPr>
            <a:spLocks noGrp="1"/>
          </p:cNvSpPr>
          <p:nvPr>
            <p:ph type="body" idx="1"/>
          </p:nvPr>
        </p:nvSpPr>
        <p:spPr>
          <a:xfrm>
            <a:off x="1059874" y="1108345"/>
            <a:ext cx="6561105" cy="477567"/>
          </a:xfrm>
        </p:spPr>
        <p:txBody>
          <a:bodyPr/>
          <a:lstStyle/>
          <a:p>
            <a:r>
              <a:rPr lang="en-US"/>
              <a:t>In SLS</a:t>
            </a:r>
          </a:p>
        </p:txBody>
      </p:sp>
      <p:sp>
        <p:nvSpPr>
          <p:cNvPr id="4" name="Title 3">
            <a:extLst>
              <a:ext uri="{FF2B5EF4-FFF2-40B4-BE49-F238E27FC236}">
                <a16:creationId xmlns:a16="http://schemas.microsoft.com/office/drawing/2014/main" id="{64371027-7756-4126-08BD-6EDADD48F39F}"/>
              </a:ext>
            </a:extLst>
          </p:cNvPr>
          <p:cNvSpPr>
            <a:spLocks noGrp="1"/>
          </p:cNvSpPr>
          <p:nvPr>
            <p:ph type="title"/>
          </p:nvPr>
        </p:nvSpPr>
        <p:spPr>
          <a:xfrm>
            <a:off x="1059876" y="1576254"/>
            <a:ext cx="16168250" cy="1011479"/>
          </a:xfrm>
        </p:spPr>
        <p:txBody>
          <a:bodyPr/>
          <a:lstStyle/>
          <a:p>
            <a:r>
              <a:rPr lang="en-US"/>
              <a:t>3. Scorable Interactives </a:t>
            </a:r>
            <a:endParaRPr lang="en-SG"/>
          </a:p>
        </p:txBody>
      </p:sp>
      <p:sp>
        <p:nvSpPr>
          <p:cNvPr id="6" name="Text Placeholder 11">
            <a:extLst>
              <a:ext uri="{FF2B5EF4-FFF2-40B4-BE49-F238E27FC236}">
                <a16:creationId xmlns:a16="http://schemas.microsoft.com/office/drawing/2014/main" id="{FC713631-26A0-E047-7AE3-2EBB37364453}"/>
              </a:ext>
            </a:extLst>
          </p:cNvPr>
          <p:cNvSpPr>
            <a:spLocks noGrp="1"/>
          </p:cNvSpPr>
          <p:nvPr>
            <p:ph type="body" idx="2"/>
          </p:nvPr>
        </p:nvSpPr>
        <p:spPr>
          <a:xfrm>
            <a:off x="1060450" y="2587625"/>
            <a:ext cx="7232945" cy="6272213"/>
          </a:xfrm>
        </p:spPr>
        <p:txBody>
          <a:bodyPr/>
          <a:lstStyle/>
          <a:p>
            <a:r>
              <a:rPr lang="en-SG"/>
              <a:t>3.4 Learning Analytics with Interactive</a:t>
            </a:r>
            <a:endParaRPr lang="en-US"/>
          </a:p>
          <a:p>
            <a:r>
              <a:rPr lang="en-US"/>
              <a:t>Data on students’ clicks and actions within the interactive are automatically recorded in SLS, providing valuable insights into their actions and learning process.</a:t>
            </a:r>
            <a:br>
              <a:rPr lang="en-US"/>
            </a:br>
            <a:r>
              <a:rPr lang="en-US"/>
              <a:t>These records can be analyzed using AI to evaluate competencies aligned with 21CC CAIT criteria — such as Critical, Adaptive, and Inventive Thinking.</a:t>
            </a:r>
            <a:endParaRPr lang="en-SG"/>
          </a:p>
        </p:txBody>
      </p:sp>
      <p:pic>
        <p:nvPicPr>
          <p:cNvPr id="10" name="Picture 2">
            <a:extLst>
              <a:ext uri="{FF2B5EF4-FFF2-40B4-BE49-F238E27FC236}">
                <a16:creationId xmlns:a16="http://schemas.microsoft.com/office/drawing/2014/main" id="{146B6E31-CCC8-AB81-7535-1BE4048A3E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128"/>
          <a:stretch/>
        </p:blipFill>
        <p:spPr bwMode="auto">
          <a:xfrm>
            <a:off x="8870660" y="87017"/>
            <a:ext cx="10792300" cy="10114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42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38AF5-0C16-DEBB-44CC-5356F4B2D35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EF6EAA-E827-7F9D-4AF7-3C7041084A2D}"/>
              </a:ext>
            </a:extLst>
          </p:cNvPr>
          <p:cNvSpPr>
            <a:spLocks noGrp="1"/>
          </p:cNvSpPr>
          <p:nvPr>
            <p:ph type="sldNum" idx="12"/>
          </p:nvPr>
        </p:nvSpPr>
        <p:spPr>
          <a:xfrm>
            <a:off x="13620438" y="470629"/>
            <a:ext cx="4114800" cy="209550"/>
          </a:xfrm>
        </p:spPr>
        <p:txBody>
          <a:bodyPr/>
          <a:lstStyle/>
          <a:p>
            <a:pPr lvl="0"/>
            <a:fld id="{00000000-1234-1234-1234-123412341234}" type="slidenum">
              <a:rPr lang="en-US" smtClean="0"/>
              <a:pPr lvl="0"/>
              <a:t>19</a:t>
            </a:fld>
            <a:endParaRPr lang="en-US"/>
          </a:p>
        </p:txBody>
      </p:sp>
      <p:sp>
        <p:nvSpPr>
          <p:cNvPr id="3" name="Text Placeholder 2">
            <a:extLst>
              <a:ext uri="{FF2B5EF4-FFF2-40B4-BE49-F238E27FC236}">
                <a16:creationId xmlns:a16="http://schemas.microsoft.com/office/drawing/2014/main" id="{D952F336-AEB8-7E7D-9899-9A2AED6C5576}"/>
              </a:ext>
            </a:extLst>
          </p:cNvPr>
          <p:cNvSpPr>
            <a:spLocks noGrp="1"/>
          </p:cNvSpPr>
          <p:nvPr>
            <p:ph type="body" idx="1"/>
          </p:nvPr>
        </p:nvSpPr>
        <p:spPr>
          <a:xfrm>
            <a:off x="1059874" y="1108345"/>
            <a:ext cx="6561105" cy="477567"/>
          </a:xfrm>
        </p:spPr>
        <p:txBody>
          <a:bodyPr/>
          <a:lstStyle/>
          <a:p>
            <a:r>
              <a:rPr lang="en-US"/>
              <a:t>With SLS</a:t>
            </a:r>
          </a:p>
        </p:txBody>
      </p:sp>
      <p:sp>
        <p:nvSpPr>
          <p:cNvPr id="4" name="Title 3">
            <a:extLst>
              <a:ext uri="{FF2B5EF4-FFF2-40B4-BE49-F238E27FC236}">
                <a16:creationId xmlns:a16="http://schemas.microsoft.com/office/drawing/2014/main" id="{FC6723E7-6022-FF0D-6753-8EA3E65321AD}"/>
              </a:ext>
            </a:extLst>
          </p:cNvPr>
          <p:cNvSpPr>
            <a:spLocks noGrp="1"/>
          </p:cNvSpPr>
          <p:nvPr>
            <p:ph type="title"/>
          </p:nvPr>
        </p:nvSpPr>
        <p:spPr>
          <a:xfrm>
            <a:off x="1059876" y="1576254"/>
            <a:ext cx="16168250" cy="1011479"/>
          </a:xfrm>
        </p:spPr>
        <p:txBody>
          <a:bodyPr/>
          <a:lstStyle/>
          <a:p>
            <a:r>
              <a:rPr lang="en-US"/>
              <a:t>3. Scorable Interactives </a:t>
            </a:r>
            <a:endParaRPr lang="en-SG"/>
          </a:p>
        </p:txBody>
      </p:sp>
      <p:sp>
        <p:nvSpPr>
          <p:cNvPr id="5" name="Text Placeholder 4">
            <a:extLst>
              <a:ext uri="{FF2B5EF4-FFF2-40B4-BE49-F238E27FC236}">
                <a16:creationId xmlns:a16="http://schemas.microsoft.com/office/drawing/2014/main" id="{6B62BD7C-0553-50F9-8379-69BDBF9A57C2}"/>
              </a:ext>
            </a:extLst>
          </p:cNvPr>
          <p:cNvSpPr>
            <a:spLocks noGrp="1"/>
          </p:cNvSpPr>
          <p:nvPr>
            <p:ph type="body" idx="2"/>
          </p:nvPr>
        </p:nvSpPr>
        <p:spPr>
          <a:xfrm>
            <a:off x="1060451" y="2587625"/>
            <a:ext cx="9224150" cy="6272213"/>
          </a:xfrm>
        </p:spPr>
        <p:txBody>
          <a:bodyPr/>
          <a:lstStyle/>
          <a:p>
            <a:r>
              <a:rPr lang="en-SG"/>
              <a:t>3.5 Using AI for Analysis</a:t>
            </a:r>
          </a:p>
          <a:p>
            <a:r>
              <a:rPr lang="en-SG"/>
              <a:t>AI tools such as the ChatGPT can now be used to analyse the student’s interactions recorded as SLS teacher’s comment-feedback</a:t>
            </a:r>
          </a:p>
          <a:p>
            <a:r>
              <a:rPr lang="en-SG"/>
              <a:t>Need to provide </a:t>
            </a:r>
          </a:p>
          <a:p>
            <a:pPr lvl="1"/>
            <a:r>
              <a:rPr lang="en-SG"/>
              <a:t>context (picture of interactive and recorded feedback) and </a:t>
            </a:r>
          </a:p>
          <a:p>
            <a:pPr lvl="1"/>
            <a:r>
              <a:rPr lang="en-SG"/>
              <a:t>simple prompt (what are the evidences of Critical, Adaptive and Inventive Thinking in the student’s action on the interactive?) </a:t>
            </a:r>
          </a:p>
        </p:txBody>
      </p:sp>
      <p:pic>
        <p:nvPicPr>
          <p:cNvPr id="7" name="Picture 6">
            <a:extLst>
              <a:ext uri="{FF2B5EF4-FFF2-40B4-BE49-F238E27FC236}">
                <a16:creationId xmlns:a16="http://schemas.microsoft.com/office/drawing/2014/main" id="{3D155CD1-851D-1A19-FC65-C30DBCB74511}"/>
              </a:ext>
            </a:extLst>
          </p:cNvPr>
          <p:cNvPicPr>
            <a:picLocks noChangeAspect="1"/>
          </p:cNvPicPr>
          <p:nvPr/>
        </p:nvPicPr>
        <p:blipFill>
          <a:blip r:embed="rId3"/>
          <a:stretch>
            <a:fillRect/>
          </a:stretch>
        </p:blipFill>
        <p:spPr>
          <a:xfrm>
            <a:off x="12267759" y="0"/>
            <a:ext cx="4529066" cy="5655212"/>
          </a:xfrm>
          <a:prstGeom prst="rect">
            <a:avLst/>
          </a:prstGeom>
        </p:spPr>
      </p:pic>
      <p:pic>
        <p:nvPicPr>
          <p:cNvPr id="6" name="Picture 5">
            <a:extLst>
              <a:ext uri="{FF2B5EF4-FFF2-40B4-BE49-F238E27FC236}">
                <a16:creationId xmlns:a16="http://schemas.microsoft.com/office/drawing/2014/main" id="{F7F2324E-57ED-602D-DC41-25CE2D96B54D}"/>
              </a:ext>
            </a:extLst>
          </p:cNvPr>
          <p:cNvPicPr>
            <a:picLocks noChangeAspect="1"/>
          </p:cNvPicPr>
          <p:nvPr/>
        </p:nvPicPr>
        <p:blipFill>
          <a:blip r:embed="rId4"/>
          <a:stretch>
            <a:fillRect/>
          </a:stretch>
        </p:blipFill>
        <p:spPr>
          <a:xfrm>
            <a:off x="11357479" y="6123121"/>
            <a:ext cx="6031984" cy="4066267"/>
          </a:xfrm>
          <a:prstGeom prst="rect">
            <a:avLst/>
          </a:prstGeom>
        </p:spPr>
      </p:pic>
      <p:sp>
        <p:nvSpPr>
          <p:cNvPr id="8" name="Arrow: Right 7">
            <a:extLst>
              <a:ext uri="{FF2B5EF4-FFF2-40B4-BE49-F238E27FC236}">
                <a16:creationId xmlns:a16="http://schemas.microsoft.com/office/drawing/2014/main" id="{0A54447D-224B-9029-F51E-FD7F0CDE3AC6}"/>
              </a:ext>
            </a:extLst>
          </p:cNvPr>
          <p:cNvSpPr/>
          <p:nvPr/>
        </p:nvSpPr>
        <p:spPr>
          <a:xfrm rot="5400000">
            <a:off x="13620438" y="5655212"/>
            <a:ext cx="433187" cy="59084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3282583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8B44E-AEEB-6267-F2FA-489683B3D97B}"/>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6265A6-ACAF-9203-9F90-F4F8F395A568}"/>
              </a:ext>
            </a:extLst>
          </p:cNvPr>
          <p:cNvSpPr>
            <a:spLocks noGrp="1"/>
          </p:cNvSpPr>
          <p:nvPr>
            <p:ph type="sldNum" idx="12"/>
          </p:nvPr>
        </p:nvSpPr>
        <p:spPr>
          <a:xfrm>
            <a:off x="13620438" y="470629"/>
            <a:ext cx="4114800" cy="209550"/>
          </a:xfrm>
        </p:spPr>
        <p:txBody>
          <a:bodyPr/>
          <a:lstStyle/>
          <a:p>
            <a:fld id="{00000000-1234-1234-1234-123412341234}" type="slidenum">
              <a:rPr lang="en-US" smtClean="0"/>
              <a:pPr/>
              <a:t>2</a:t>
            </a:fld>
            <a:endParaRPr lang="en-US"/>
          </a:p>
        </p:txBody>
      </p:sp>
      <p:sp>
        <p:nvSpPr>
          <p:cNvPr id="29" name="Text Placeholder 28">
            <a:extLst>
              <a:ext uri="{FF2B5EF4-FFF2-40B4-BE49-F238E27FC236}">
                <a16:creationId xmlns:a16="http://schemas.microsoft.com/office/drawing/2014/main" id="{F0088AD5-6AF0-2202-F851-CCF6D9B949DD}"/>
              </a:ext>
            </a:extLst>
          </p:cNvPr>
          <p:cNvSpPr>
            <a:spLocks noGrp="1"/>
          </p:cNvSpPr>
          <p:nvPr>
            <p:ph type="body" idx="1"/>
          </p:nvPr>
        </p:nvSpPr>
        <p:spPr>
          <a:xfrm>
            <a:off x="1059874" y="1108345"/>
            <a:ext cx="6561105" cy="477567"/>
          </a:xfrm>
        </p:spPr>
        <p:txBody>
          <a:bodyPr/>
          <a:lstStyle/>
          <a:p>
            <a:r>
              <a:rPr lang="en-US"/>
              <a:t>Introduction</a:t>
            </a:r>
            <a:endParaRPr lang="en-SG"/>
          </a:p>
        </p:txBody>
      </p:sp>
      <p:sp>
        <p:nvSpPr>
          <p:cNvPr id="38" name="Title 37">
            <a:extLst>
              <a:ext uri="{FF2B5EF4-FFF2-40B4-BE49-F238E27FC236}">
                <a16:creationId xmlns:a16="http://schemas.microsoft.com/office/drawing/2014/main" id="{B00207BA-B728-8A87-C8F1-FC4F6FC17B5F}"/>
              </a:ext>
            </a:extLst>
          </p:cNvPr>
          <p:cNvSpPr>
            <a:spLocks noGrp="1"/>
          </p:cNvSpPr>
          <p:nvPr>
            <p:ph type="title"/>
          </p:nvPr>
        </p:nvSpPr>
        <p:spPr>
          <a:xfrm>
            <a:off x="1059876" y="1576254"/>
            <a:ext cx="16168250" cy="1011479"/>
          </a:xfrm>
        </p:spPr>
        <p:txBody>
          <a:bodyPr/>
          <a:lstStyle/>
          <a:p>
            <a:r>
              <a:rPr lang="en-US"/>
              <a:t>Context</a:t>
            </a:r>
            <a:endParaRPr lang="en-SG"/>
          </a:p>
        </p:txBody>
      </p:sp>
      <p:sp>
        <p:nvSpPr>
          <p:cNvPr id="27" name="Text Placeholder 8">
            <a:extLst>
              <a:ext uri="{FF2B5EF4-FFF2-40B4-BE49-F238E27FC236}">
                <a16:creationId xmlns:a16="http://schemas.microsoft.com/office/drawing/2014/main" id="{3B747D64-0585-9D19-E8A0-01122A623FCA}"/>
              </a:ext>
            </a:extLst>
          </p:cNvPr>
          <p:cNvSpPr>
            <a:spLocks noGrp="1"/>
          </p:cNvSpPr>
          <p:nvPr>
            <p:ph type="body" idx="2"/>
          </p:nvPr>
        </p:nvSpPr>
        <p:spPr>
          <a:xfrm>
            <a:off x="1059875" y="2587733"/>
            <a:ext cx="16151700" cy="6271667"/>
          </a:xfrm>
        </p:spPr>
        <p:txBody>
          <a:bodyPr/>
          <a:lstStyle/>
          <a:p>
            <a:r>
              <a:rPr lang="en-US"/>
              <a:t>Synopsis: This presentation demonstrates how Artificial Intelligence (AI) can rapidly generate </a:t>
            </a:r>
            <a:r>
              <a:rPr lang="en-US" err="1"/>
              <a:t>HyperText</a:t>
            </a:r>
            <a:r>
              <a:rPr lang="en-US"/>
              <a:t> Markup Language 5 (HTML5) interactives for Singapore’s Student Learning Space (SLS), enabling educators to focus on pedagogy while maintaining curriculum alignment. The session also introduces new “scorable” interactives, which capture student attempts within class group assignments. These records can be further analyzed with external AI tools to support the development of critical, adaptive, and inventive thinking. Lastly, the session briefly demonstrate the new feature is the SLS Interactive Generator, launching in December 2025, which allows SLS teachers to design and publish interactives without coding. It streamlines the creation, refinement, packaging, and uploading of content, providing richer interactivity and deeper analytics on student learning. </a:t>
            </a:r>
          </a:p>
          <a:p>
            <a:endParaRPr lang="en-US"/>
          </a:p>
        </p:txBody>
      </p:sp>
    </p:spTree>
    <p:extLst>
      <p:ext uri="{BB962C8B-B14F-4D97-AF65-F5344CB8AC3E}">
        <p14:creationId xmlns:p14="http://schemas.microsoft.com/office/powerpoint/2010/main" val="2169895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944E7-91CC-1E3E-269B-D5619E92254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5087EF4-B2CB-97F6-1643-F6DE478D7481}"/>
              </a:ext>
            </a:extLst>
          </p:cNvPr>
          <p:cNvSpPr>
            <a:spLocks noGrp="1"/>
          </p:cNvSpPr>
          <p:nvPr>
            <p:ph type="title"/>
          </p:nvPr>
        </p:nvSpPr>
        <p:spPr/>
        <p:txBody>
          <a:bodyPr/>
          <a:lstStyle/>
          <a:p>
            <a:r>
              <a:rPr lang="en-SG"/>
              <a:t>Questions</a:t>
            </a:r>
          </a:p>
        </p:txBody>
      </p:sp>
      <p:sp>
        <p:nvSpPr>
          <p:cNvPr id="7" name="Subtitle 6">
            <a:extLst>
              <a:ext uri="{FF2B5EF4-FFF2-40B4-BE49-F238E27FC236}">
                <a16:creationId xmlns:a16="http://schemas.microsoft.com/office/drawing/2014/main" id="{801E1A5E-D72D-4B56-D788-F182BE0483FB}"/>
              </a:ext>
            </a:extLst>
          </p:cNvPr>
          <p:cNvSpPr>
            <a:spLocks noGrp="1"/>
          </p:cNvSpPr>
          <p:nvPr>
            <p:ph type="subTitle" idx="1"/>
          </p:nvPr>
        </p:nvSpPr>
        <p:spPr/>
        <p:txBody>
          <a:bodyPr/>
          <a:lstStyle/>
          <a:p>
            <a:endParaRPr lang="en-SG"/>
          </a:p>
        </p:txBody>
      </p:sp>
      <p:sp>
        <p:nvSpPr>
          <p:cNvPr id="3" name="Slide Number Placeholder 2">
            <a:extLst>
              <a:ext uri="{FF2B5EF4-FFF2-40B4-BE49-F238E27FC236}">
                <a16:creationId xmlns:a16="http://schemas.microsoft.com/office/drawing/2014/main" id="{535545E1-8574-85D3-3593-7CF6F5840843}"/>
              </a:ext>
            </a:extLst>
          </p:cNvPr>
          <p:cNvSpPr>
            <a:spLocks noGrp="1"/>
          </p:cNvSpPr>
          <p:nvPr>
            <p:ph type="sldNum" idx="12"/>
          </p:nvPr>
        </p:nvSpPr>
        <p:spPr/>
        <p:txBody>
          <a:bodyPr/>
          <a:lstStyle/>
          <a:p>
            <a:fld id="{00000000-1234-1234-1234-123412341234}" type="slidenum">
              <a:rPr lang="en-US" smtClean="0"/>
              <a:pPr/>
              <a:t>20</a:t>
            </a:fld>
            <a:endParaRPr lang="en-US"/>
          </a:p>
        </p:txBody>
      </p:sp>
    </p:spTree>
    <p:extLst>
      <p:ext uri="{BB962C8B-B14F-4D97-AF65-F5344CB8AC3E}">
        <p14:creationId xmlns:p14="http://schemas.microsoft.com/office/powerpoint/2010/main" val="416884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BBE45-196B-FA5F-DA49-8BC0893F2EB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51DDAA-C236-FF1B-651E-87486FC9D7DB}"/>
              </a:ext>
            </a:extLst>
          </p:cNvPr>
          <p:cNvSpPr>
            <a:spLocks noGrp="1"/>
          </p:cNvSpPr>
          <p:nvPr>
            <p:ph type="sldNum" idx="12"/>
          </p:nvPr>
        </p:nvSpPr>
        <p:spPr>
          <a:xfrm>
            <a:off x="13620438" y="470629"/>
            <a:ext cx="4114800" cy="209550"/>
          </a:xfrm>
        </p:spPr>
        <p:txBody>
          <a:bodyPr/>
          <a:lstStyle/>
          <a:p>
            <a:fld id="{00000000-1234-1234-1234-123412341234}" type="slidenum">
              <a:rPr lang="en-US" smtClean="0"/>
              <a:pPr/>
              <a:t>21</a:t>
            </a:fld>
            <a:endParaRPr lang="en-US"/>
          </a:p>
        </p:txBody>
      </p:sp>
      <p:sp>
        <p:nvSpPr>
          <p:cNvPr id="3" name="Text Placeholder 2">
            <a:extLst>
              <a:ext uri="{FF2B5EF4-FFF2-40B4-BE49-F238E27FC236}">
                <a16:creationId xmlns:a16="http://schemas.microsoft.com/office/drawing/2014/main" id="{00B59163-2D16-CACF-6514-AD7993889A55}"/>
              </a:ext>
            </a:extLst>
          </p:cNvPr>
          <p:cNvSpPr>
            <a:spLocks noGrp="1"/>
          </p:cNvSpPr>
          <p:nvPr>
            <p:ph type="body" idx="1"/>
          </p:nvPr>
        </p:nvSpPr>
        <p:spPr>
          <a:xfrm>
            <a:off x="1059874" y="1108345"/>
            <a:ext cx="6561105" cy="477567"/>
          </a:xfrm>
        </p:spPr>
        <p:txBody>
          <a:bodyPr/>
          <a:lstStyle/>
          <a:p>
            <a:r>
              <a:rPr lang="en-US"/>
              <a:t>Community Support</a:t>
            </a:r>
          </a:p>
        </p:txBody>
      </p:sp>
      <p:sp>
        <p:nvSpPr>
          <p:cNvPr id="4" name="Title 3">
            <a:extLst>
              <a:ext uri="{FF2B5EF4-FFF2-40B4-BE49-F238E27FC236}">
                <a16:creationId xmlns:a16="http://schemas.microsoft.com/office/drawing/2014/main" id="{01D15F7F-D7F4-0079-BF29-BBE666641666}"/>
              </a:ext>
            </a:extLst>
          </p:cNvPr>
          <p:cNvSpPr>
            <a:spLocks noGrp="1"/>
          </p:cNvSpPr>
          <p:nvPr>
            <p:ph type="title"/>
          </p:nvPr>
        </p:nvSpPr>
        <p:spPr>
          <a:xfrm>
            <a:off x="1059876" y="1576254"/>
            <a:ext cx="16168250" cy="1011479"/>
          </a:xfrm>
        </p:spPr>
        <p:txBody>
          <a:bodyPr/>
          <a:lstStyle/>
          <a:p>
            <a:r>
              <a:rPr lang="en-SG" dirty="0"/>
              <a:t>Community Gallery with downloadable for Scaling across MOE</a:t>
            </a:r>
            <a:endParaRPr lang="en-US" dirty="0"/>
          </a:p>
        </p:txBody>
      </p:sp>
      <p:sp>
        <p:nvSpPr>
          <p:cNvPr id="5" name="Text Placeholder 4">
            <a:extLst>
              <a:ext uri="{FF2B5EF4-FFF2-40B4-BE49-F238E27FC236}">
                <a16:creationId xmlns:a16="http://schemas.microsoft.com/office/drawing/2014/main" id="{FC9B3C03-05BF-23B3-6748-4E317C8AE819}"/>
              </a:ext>
            </a:extLst>
          </p:cNvPr>
          <p:cNvSpPr>
            <a:spLocks noGrp="1"/>
          </p:cNvSpPr>
          <p:nvPr>
            <p:ph type="body" idx="2"/>
          </p:nvPr>
        </p:nvSpPr>
        <p:spPr>
          <a:xfrm>
            <a:off x="1059875" y="2587733"/>
            <a:ext cx="4631241" cy="6271667"/>
          </a:xfrm>
        </p:spPr>
        <p:txBody>
          <a:bodyPr>
            <a:normAutofit/>
          </a:bodyPr>
          <a:lstStyle/>
          <a:p>
            <a:r>
              <a:rPr lang="en-US" dirty="0">
                <a:hlinkClick r:id="rId3"/>
              </a:rPr>
              <a:t>https://vle.learning.moe.edu.sg/community-gallery/module/view/fdc2969f-5349-4d7e-ac19-e8cc09a13803</a:t>
            </a:r>
            <a:r>
              <a:rPr lang="en-US" dirty="0"/>
              <a:t> </a:t>
            </a:r>
          </a:p>
        </p:txBody>
      </p:sp>
      <p:pic>
        <p:nvPicPr>
          <p:cNvPr id="7" name="Picture 6">
            <a:hlinkClick r:id="rId3"/>
            <a:extLst>
              <a:ext uri="{FF2B5EF4-FFF2-40B4-BE49-F238E27FC236}">
                <a16:creationId xmlns:a16="http://schemas.microsoft.com/office/drawing/2014/main" id="{D3077691-6ECC-6E7C-FF02-1DB550DED751}"/>
              </a:ext>
            </a:extLst>
          </p:cNvPr>
          <p:cNvPicPr>
            <a:picLocks noChangeAspect="1"/>
          </p:cNvPicPr>
          <p:nvPr/>
        </p:nvPicPr>
        <p:blipFill>
          <a:blip r:embed="rId4"/>
          <a:stretch>
            <a:fillRect/>
          </a:stretch>
        </p:blipFill>
        <p:spPr>
          <a:xfrm>
            <a:off x="6660106" y="2356428"/>
            <a:ext cx="11293909" cy="7288857"/>
          </a:xfrm>
          <a:prstGeom prst="rect">
            <a:avLst/>
          </a:prstGeom>
        </p:spPr>
      </p:pic>
      <p:pic>
        <p:nvPicPr>
          <p:cNvPr id="2050" name="Picture 2">
            <a:extLst>
              <a:ext uri="{FF2B5EF4-FFF2-40B4-BE49-F238E27FC236}">
                <a16:creationId xmlns:a16="http://schemas.microsoft.com/office/drawing/2014/main" id="{6F7DB168-3DF8-6F64-B9F6-C0607405F5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8154" y="3055642"/>
            <a:ext cx="5553075" cy="693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159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94BACF-380F-26D2-2FED-9A1E80EE792B}"/>
              </a:ext>
            </a:extLst>
          </p:cNvPr>
          <p:cNvSpPr>
            <a:spLocks noGrp="1"/>
          </p:cNvSpPr>
          <p:nvPr>
            <p:ph type="sldNum" idx="12"/>
          </p:nvPr>
        </p:nvSpPr>
        <p:spPr>
          <a:xfrm>
            <a:off x="13620438" y="470629"/>
            <a:ext cx="4114800" cy="209550"/>
          </a:xfrm>
        </p:spPr>
        <p:txBody>
          <a:bodyPr/>
          <a:lstStyle/>
          <a:p>
            <a:fld id="{00000000-1234-1234-1234-123412341234}" type="slidenum">
              <a:rPr lang="en-US" smtClean="0"/>
              <a:pPr/>
              <a:t>22</a:t>
            </a:fld>
            <a:endParaRPr lang="en-US"/>
          </a:p>
        </p:txBody>
      </p:sp>
      <p:sp>
        <p:nvSpPr>
          <p:cNvPr id="3" name="Text Placeholder 2">
            <a:extLst>
              <a:ext uri="{FF2B5EF4-FFF2-40B4-BE49-F238E27FC236}">
                <a16:creationId xmlns:a16="http://schemas.microsoft.com/office/drawing/2014/main" id="{F8BBA115-2529-05F2-507B-70BD01F195A9}"/>
              </a:ext>
            </a:extLst>
          </p:cNvPr>
          <p:cNvSpPr>
            <a:spLocks noGrp="1"/>
          </p:cNvSpPr>
          <p:nvPr>
            <p:ph type="body" idx="1"/>
          </p:nvPr>
        </p:nvSpPr>
        <p:spPr>
          <a:xfrm>
            <a:off x="1059874" y="1108345"/>
            <a:ext cx="6561105" cy="477567"/>
          </a:xfrm>
        </p:spPr>
        <p:txBody>
          <a:bodyPr/>
          <a:lstStyle/>
          <a:p>
            <a:r>
              <a:rPr lang="en-US"/>
              <a:t>Community Support</a:t>
            </a:r>
          </a:p>
        </p:txBody>
      </p:sp>
      <p:sp>
        <p:nvSpPr>
          <p:cNvPr id="4" name="Title 3">
            <a:extLst>
              <a:ext uri="{FF2B5EF4-FFF2-40B4-BE49-F238E27FC236}">
                <a16:creationId xmlns:a16="http://schemas.microsoft.com/office/drawing/2014/main" id="{1B366A4B-5F16-2B40-8DD3-427BAD940C26}"/>
              </a:ext>
            </a:extLst>
          </p:cNvPr>
          <p:cNvSpPr>
            <a:spLocks noGrp="1"/>
          </p:cNvSpPr>
          <p:nvPr>
            <p:ph type="title"/>
          </p:nvPr>
        </p:nvSpPr>
        <p:spPr>
          <a:xfrm>
            <a:off x="1059876" y="1576254"/>
            <a:ext cx="16168250" cy="1011479"/>
          </a:xfrm>
        </p:spPr>
        <p:txBody>
          <a:bodyPr/>
          <a:lstStyle/>
          <a:p>
            <a:r>
              <a:rPr lang="en-SG"/>
              <a:t>Community of ACP Interactive builders</a:t>
            </a:r>
            <a:endParaRPr lang="en-US"/>
          </a:p>
        </p:txBody>
      </p:sp>
      <p:sp>
        <p:nvSpPr>
          <p:cNvPr id="5" name="Text Placeholder 4">
            <a:extLst>
              <a:ext uri="{FF2B5EF4-FFF2-40B4-BE49-F238E27FC236}">
                <a16:creationId xmlns:a16="http://schemas.microsoft.com/office/drawing/2014/main" id="{A01C8BA7-9BF7-52B4-33DC-879EC6157816}"/>
              </a:ext>
            </a:extLst>
          </p:cNvPr>
          <p:cNvSpPr>
            <a:spLocks noGrp="1"/>
          </p:cNvSpPr>
          <p:nvPr>
            <p:ph type="body" idx="2"/>
          </p:nvPr>
        </p:nvSpPr>
        <p:spPr>
          <a:xfrm>
            <a:off x="1059875" y="2587733"/>
            <a:ext cx="16151700" cy="6271667"/>
          </a:xfrm>
        </p:spPr>
        <p:txBody>
          <a:bodyPr>
            <a:normAutofit fontScale="92500" lnSpcReduction="20000"/>
          </a:bodyPr>
          <a:lstStyle/>
          <a:p>
            <a:r>
              <a:rPr lang="en-US"/>
              <a:t>The “Community” exists in SGLDC when users post with the hashtag #html.</a:t>
            </a:r>
          </a:p>
          <a:p>
            <a:r>
              <a:rPr lang="en-US"/>
              <a:t>Better prompts are catalogued here:</a:t>
            </a:r>
          </a:p>
          <a:p>
            <a:r>
              <a:rPr lang="en-US"/>
              <a:t>Explore </a:t>
            </a:r>
            <a:r>
              <a:rPr lang="en-US">
                <a:hlinkClick r:id="rId3"/>
              </a:rPr>
              <a:t>Lawrence Wee’s open prompts</a:t>
            </a:r>
            <a:endParaRPr lang="en-US"/>
          </a:p>
          <a:p>
            <a:r>
              <a:rPr lang="en-US"/>
              <a:t>Check out </a:t>
            </a:r>
            <a:r>
              <a:rPr lang="en-US">
                <a:hlinkClick r:id="rId4"/>
              </a:rPr>
              <a:t>Lawrence Wee’s open library of AI-generated HTML5</a:t>
            </a:r>
            <a:endParaRPr lang="en-US"/>
          </a:p>
          <a:p>
            <a:r>
              <a:rPr lang="en-US"/>
              <a:t>Additionally, you can access these useful resources:</a:t>
            </a:r>
          </a:p>
          <a:p>
            <a:r>
              <a:rPr lang="en-US">
                <a:hlinkClick r:id="rId5"/>
              </a:rPr>
              <a:t>8 pages of materials from AST-ETD workshop</a:t>
            </a:r>
            <a:endParaRPr lang="en-US"/>
          </a:p>
          <a:p>
            <a:r>
              <a:rPr lang="en-US">
                <a:hlinkClick r:id="rId6"/>
              </a:rPr>
              <a:t>7 pages of materials from the CRMW workshop conducted by ETD</a:t>
            </a:r>
            <a:endParaRPr lang="en-US"/>
          </a:p>
          <a:p>
            <a:r>
              <a:rPr lang="en-US"/>
              <a:t>Join the SLS PD community and share your knowledge!</a:t>
            </a:r>
            <a:br>
              <a:rPr lang="en-US"/>
            </a:br>
            <a:r>
              <a:rPr lang="en-US"/>
              <a:t> Post your #HTML5 prompts and resources here:</a:t>
            </a:r>
            <a:br>
              <a:rPr lang="en-US"/>
            </a:br>
            <a:r>
              <a:rPr lang="en-US"/>
              <a:t> </a:t>
            </a:r>
            <a:r>
              <a:rPr lang="en-US">
                <a:hlinkClick r:id="rId7"/>
              </a:rPr>
              <a:t>Post to SLS PD Forum</a:t>
            </a:r>
            <a:endParaRPr lang="en-US"/>
          </a:p>
          <a:p>
            <a:endParaRPr lang="en-US"/>
          </a:p>
        </p:txBody>
      </p:sp>
    </p:spTree>
    <p:extLst>
      <p:ext uri="{BB962C8B-B14F-4D97-AF65-F5344CB8AC3E}">
        <p14:creationId xmlns:p14="http://schemas.microsoft.com/office/powerpoint/2010/main" val="3995409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872DB-ECF7-268C-33BD-6BB716F2B0E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BA1ED8-D124-7B17-14F2-6BEDB578AEB2}"/>
              </a:ext>
            </a:extLst>
          </p:cNvPr>
          <p:cNvSpPr>
            <a:spLocks noGrp="1"/>
          </p:cNvSpPr>
          <p:nvPr>
            <p:ph type="sldNum" idx="12"/>
          </p:nvPr>
        </p:nvSpPr>
        <p:spPr>
          <a:xfrm>
            <a:off x="13620438" y="470629"/>
            <a:ext cx="4114800" cy="209550"/>
          </a:xfrm>
        </p:spPr>
        <p:txBody>
          <a:bodyPr/>
          <a:lstStyle/>
          <a:p>
            <a:fld id="{00000000-1234-1234-1234-123412341234}" type="slidenum">
              <a:rPr lang="en-US" smtClean="0"/>
              <a:pPr/>
              <a:t>23</a:t>
            </a:fld>
            <a:endParaRPr lang="en-US"/>
          </a:p>
        </p:txBody>
      </p:sp>
      <p:sp>
        <p:nvSpPr>
          <p:cNvPr id="3" name="Text Placeholder 2">
            <a:extLst>
              <a:ext uri="{FF2B5EF4-FFF2-40B4-BE49-F238E27FC236}">
                <a16:creationId xmlns:a16="http://schemas.microsoft.com/office/drawing/2014/main" id="{A1CF244D-618D-ACD2-ADCA-B0693040905E}"/>
              </a:ext>
            </a:extLst>
          </p:cNvPr>
          <p:cNvSpPr>
            <a:spLocks noGrp="1"/>
          </p:cNvSpPr>
          <p:nvPr>
            <p:ph type="body" idx="1"/>
          </p:nvPr>
        </p:nvSpPr>
        <p:spPr>
          <a:xfrm>
            <a:off x="1059874" y="1108345"/>
            <a:ext cx="6561105" cy="477567"/>
          </a:xfrm>
        </p:spPr>
        <p:txBody>
          <a:bodyPr/>
          <a:lstStyle/>
          <a:p>
            <a:r>
              <a:rPr lang="en-US"/>
              <a:t>Community Support</a:t>
            </a:r>
          </a:p>
        </p:txBody>
      </p:sp>
      <p:sp>
        <p:nvSpPr>
          <p:cNvPr id="4" name="Title 3">
            <a:extLst>
              <a:ext uri="{FF2B5EF4-FFF2-40B4-BE49-F238E27FC236}">
                <a16:creationId xmlns:a16="http://schemas.microsoft.com/office/drawing/2014/main" id="{24FF4B32-16C1-F91A-AC29-4D7C6C27C433}"/>
              </a:ext>
            </a:extLst>
          </p:cNvPr>
          <p:cNvSpPr>
            <a:spLocks noGrp="1"/>
          </p:cNvSpPr>
          <p:nvPr>
            <p:ph type="title"/>
          </p:nvPr>
        </p:nvSpPr>
        <p:spPr>
          <a:xfrm>
            <a:off x="1059876" y="1576254"/>
            <a:ext cx="16168250" cy="1011479"/>
          </a:xfrm>
        </p:spPr>
        <p:txBody>
          <a:bodyPr/>
          <a:lstStyle/>
          <a:p>
            <a:r>
              <a:rPr lang="en-SG"/>
              <a:t>#html open community</a:t>
            </a:r>
            <a:endParaRPr lang="en-US"/>
          </a:p>
        </p:txBody>
      </p:sp>
      <p:sp>
        <p:nvSpPr>
          <p:cNvPr id="5" name="Text Placeholder 4">
            <a:extLst>
              <a:ext uri="{FF2B5EF4-FFF2-40B4-BE49-F238E27FC236}">
                <a16:creationId xmlns:a16="http://schemas.microsoft.com/office/drawing/2014/main" id="{DBDD992F-385D-A215-8243-DD4C0B2B1B2A}"/>
              </a:ext>
            </a:extLst>
          </p:cNvPr>
          <p:cNvSpPr>
            <a:spLocks noGrp="1"/>
          </p:cNvSpPr>
          <p:nvPr>
            <p:ph type="body" idx="2"/>
          </p:nvPr>
        </p:nvSpPr>
        <p:spPr>
          <a:xfrm>
            <a:off x="1059875" y="2587733"/>
            <a:ext cx="16151700" cy="6271667"/>
          </a:xfrm>
        </p:spPr>
        <p:txBody>
          <a:bodyPr>
            <a:normAutofit/>
          </a:bodyPr>
          <a:lstStyle/>
          <a:p>
            <a:r>
              <a:rPr lang="en-US">
                <a:hlinkClick r:id="rId3"/>
              </a:rPr>
              <a:t>Lawrence Wee</a:t>
            </a:r>
            <a:r>
              <a:rPr lang="en-US"/>
              <a:t> (Physics) | </a:t>
            </a:r>
            <a:r>
              <a:rPr lang="en-US">
                <a:hlinkClick r:id="rId4"/>
              </a:rPr>
              <a:t>Iwant2study.org</a:t>
            </a:r>
            <a:endParaRPr lang="en-US"/>
          </a:p>
          <a:p>
            <a:r>
              <a:rPr lang="en-US">
                <a:hlinkClick r:id="rId5"/>
              </a:rPr>
              <a:t>Mathew Lim</a:t>
            </a:r>
            <a:r>
              <a:rPr lang="en-US"/>
              <a:t> (History) | </a:t>
            </a:r>
            <a:r>
              <a:rPr lang="en-US">
                <a:hlinkClick r:id="rId6"/>
              </a:rPr>
              <a:t>HTML5 History</a:t>
            </a:r>
            <a:endParaRPr lang="en-US"/>
          </a:p>
          <a:p>
            <a:r>
              <a:rPr lang="en-US">
                <a:hlinkClick r:id="rId7"/>
              </a:rPr>
              <a:t>Seng Kwang Tan</a:t>
            </a:r>
            <a:r>
              <a:rPr lang="en-US"/>
              <a:t> (Physics) | </a:t>
            </a:r>
            <a:r>
              <a:rPr lang="en-US">
                <a:hlinkClick r:id="rId8"/>
              </a:rPr>
              <a:t>Physics Lens</a:t>
            </a:r>
            <a:endParaRPr lang="de-DE"/>
          </a:p>
          <a:p>
            <a:r>
              <a:rPr lang="en-US">
                <a:hlinkClick r:id="rId9"/>
              </a:rPr>
              <a:t>Evan Liao Sheng Yang</a:t>
            </a:r>
            <a:r>
              <a:rPr lang="en-US"/>
              <a:t> (Music) | </a:t>
            </a:r>
            <a:r>
              <a:rPr lang="en-US" err="1">
                <a:hlinkClick r:id="rId10"/>
              </a:rPr>
              <a:t>Hongdou</a:t>
            </a:r>
            <a:r>
              <a:rPr lang="en-US">
                <a:hlinkClick r:id="rId10"/>
              </a:rPr>
              <a:t> SG</a:t>
            </a:r>
            <a:endParaRPr lang="en-US"/>
          </a:p>
          <a:p>
            <a:r>
              <a:rPr lang="en-US">
                <a:hlinkClick r:id="rId11"/>
              </a:rPr>
              <a:t>Aaric Tan Xiang Yeow</a:t>
            </a:r>
            <a:r>
              <a:rPr lang="en-US"/>
              <a:t> (Chemistry) | </a:t>
            </a:r>
            <a:r>
              <a:rPr lang="en-US" err="1">
                <a:hlinkClick r:id="rId12"/>
              </a:rPr>
              <a:t>EdTechSims</a:t>
            </a:r>
            <a:endParaRPr lang="en-US"/>
          </a:p>
          <a:p>
            <a:endParaRPr lang="en-US"/>
          </a:p>
          <a:p>
            <a:r>
              <a:rPr lang="en-US"/>
              <a:t>Post on </a:t>
            </a:r>
            <a:r>
              <a:rPr lang="en-US">
                <a:hlinkClick r:id="rId13"/>
              </a:rPr>
              <a:t>Facebook SGLDC </a:t>
            </a:r>
            <a:r>
              <a:rPr lang="en-US"/>
              <a:t>with #html tag and your repository of interactive!</a:t>
            </a:r>
          </a:p>
        </p:txBody>
      </p:sp>
    </p:spTree>
    <p:extLst>
      <p:ext uri="{BB962C8B-B14F-4D97-AF65-F5344CB8AC3E}">
        <p14:creationId xmlns:p14="http://schemas.microsoft.com/office/powerpoint/2010/main" val="4048978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15C3B-FB35-0F00-4A6B-F829CBED715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E9C54AA-A532-D9F5-FDF3-7E36AE9CF358}"/>
              </a:ext>
            </a:extLst>
          </p:cNvPr>
          <p:cNvSpPr>
            <a:spLocks noGrp="1"/>
          </p:cNvSpPr>
          <p:nvPr>
            <p:ph type="title"/>
          </p:nvPr>
        </p:nvSpPr>
        <p:spPr/>
        <p:txBody>
          <a:bodyPr/>
          <a:lstStyle/>
          <a:p>
            <a:r>
              <a:rPr lang="en-SG"/>
              <a:t>Annex: </a:t>
            </a:r>
            <a:r>
              <a:rPr lang="en-US"/>
              <a:t>SLS Interactive Generator</a:t>
            </a:r>
            <a:br>
              <a:rPr lang="en-US"/>
            </a:br>
            <a:br>
              <a:rPr lang="en-US"/>
            </a:br>
            <a:endParaRPr lang="en-SG"/>
          </a:p>
        </p:txBody>
      </p:sp>
      <p:sp>
        <p:nvSpPr>
          <p:cNvPr id="7" name="Subtitle 6">
            <a:extLst>
              <a:ext uri="{FF2B5EF4-FFF2-40B4-BE49-F238E27FC236}">
                <a16:creationId xmlns:a16="http://schemas.microsoft.com/office/drawing/2014/main" id="{2761F7FF-888B-D584-B923-67D5F84C7346}"/>
              </a:ext>
            </a:extLst>
          </p:cNvPr>
          <p:cNvSpPr>
            <a:spLocks noGrp="1"/>
          </p:cNvSpPr>
          <p:nvPr>
            <p:ph type="subTitle" idx="1"/>
          </p:nvPr>
        </p:nvSpPr>
        <p:spPr/>
        <p:txBody>
          <a:bodyPr/>
          <a:lstStyle/>
          <a:p>
            <a:endParaRPr lang="en-SG"/>
          </a:p>
        </p:txBody>
      </p:sp>
      <p:sp>
        <p:nvSpPr>
          <p:cNvPr id="3" name="Slide Number Placeholder 2">
            <a:extLst>
              <a:ext uri="{FF2B5EF4-FFF2-40B4-BE49-F238E27FC236}">
                <a16:creationId xmlns:a16="http://schemas.microsoft.com/office/drawing/2014/main" id="{593215C2-3B92-1E97-057E-E1C1D4F70B61}"/>
              </a:ext>
            </a:extLst>
          </p:cNvPr>
          <p:cNvSpPr>
            <a:spLocks noGrp="1"/>
          </p:cNvSpPr>
          <p:nvPr>
            <p:ph type="sldNum" idx="12"/>
          </p:nvPr>
        </p:nvSpPr>
        <p:spPr/>
        <p:txBody>
          <a:bodyPr/>
          <a:lstStyle/>
          <a:p>
            <a:fld id="{00000000-1234-1234-1234-123412341234}" type="slidenum">
              <a:rPr lang="en-US" smtClean="0"/>
              <a:pPr/>
              <a:t>24</a:t>
            </a:fld>
            <a:endParaRPr lang="en-US"/>
          </a:p>
        </p:txBody>
      </p:sp>
    </p:spTree>
    <p:extLst>
      <p:ext uri="{BB962C8B-B14F-4D97-AF65-F5344CB8AC3E}">
        <p14:creationId xmlns:p14="http://schemas.microsoft.com/office/powerpoint/2010/main" val="595134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ABEE0-09B0-C34E-12FC-61FEA21004F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59D0D0-13BC-67B0-B88A-09116DA1D8EF}"/>
              </a:ext>
            </a:extLst>
          </p:cNvPr>
          <p:cNvSpPr>
            <a:spLocks noGrp="1"/>
          </p:cNvSpPr>
          <p:nvPr>
            <p:ph type="sldNum" idx="12"/>
          </p:nvPr>
        </p:nvSpPr>
        <p:spPr>
          <a:xfrm>
            <a:off x="13620438" y="470629"/>
            <a:ext cx="4114800" cy="209550"/>
          </a:xfrm>
        </p:spPr>
        <p:txBody>
          <a:bodyPr/>
          <a:lstStyle/>
          <a:p>
            <a:pPr lvl="0"/>
            <a:fld id="{00000000-1234-1234-1234-123412341234}" type="slidenum">
              <a:rPr lang="en-US" smtClean="0"/>
              <a:pPr lvl="0"/>
              <a:t>25</a:t>
            </a:fld>
            <a:endParaRPr lang="en-US"/>
          </a:p>
        </p:txBody>
      </p:sp>
      <p:sp>
        <p:nvSpPr>
          <p:cNvPr id="3" name="Text Placeholder 2">
            <a:extLst>
              <a:ext uri="{FF2B5EF4-FFF2-40B4-BE49-F238E27FC236}">
                <a16:creationId xmlns:a16="http://schemas.microsoft.com/office/drawing/2014/main" id="{2793A3C8-698B-D8C1-DB07-BB1CF7F49AAD}"/>
              </a:ext>
            </a:extLst>
          </p:cNvPr>
          <p:cNvSpPr>
            <a:spLocks noGrp="1"/>
          </p:cNvSpPr>
          <p:nvPr>
            <p:ph type="body" idx="1"/>
          </p:nvPr>
        </p:nvSpPr>
        <p:spPr>
          <a:xfrm>
            <a:off x="1059874" y="1108345"/>
            <a:ext cx="6561105" cy="477567"/>
          </a:xfrm>
        </p:spPr>
        <p:txBody>
          <a:bodyPr/>
          <a:lstStyle/>
          <a:p>
            <a:r>
              <a:rPr lang="en-US"/>
              <a:t>In SLS</a:t>
            </a:r>
          </a:p>
        </p:txBody>
      </p:sp>
      <p:sp>
        <p:nvSpPr>
          <p:cNvPr id="4" name="Title 3">
            <a:extLst>
              <a:ext uri="{FF2B5EF4-FFF2-40B4-BE49-F238E27FC236}">
                <a16:creationId xmlns:a16="http://schemas.microsoft.com/office/drawing/2014/main" id="{B0ACE5B2-447F-67E5-3C03-A58A2120FDF7}"/>
              </a:ext>
            </a:extLst>
          </p:cNvPr>
          <p:cNvSpPr>
            <a:spLocks noGrp="1"/>
          </p:cNvSpPr>
          <p:nvPr>
            <p:ph type="title"/>
          </p:nvPr>
        </p:nvSpPr>
        <p:spPr>
          <a:xfrm>
            <a:off x="1059876" y="1576254"/>
            <a:ext cx="16168250" cy="1011479"/>
          </a:xfrm>
        </p:spPr>
        <p:txBody>
          <a:bodyPr/>
          <a:lstStyle/>
          <a:p>
            <a:r>
              <a:rPr lang="en-SG"/>
              <a:t>4. </a:t>
            </a:r>
            <a:r>
              <a:rPr lang="en-US"/>
              <a:t>SLS Interactive Generator</a:t>
            </a:r>
            <a:br>
              <a:rPr lang="en-US"/>
            </a:br>
            <a:endParaRPr lang="en-SG"/>
          </a:p>
        </p:txBody>
      </p:sp>
      <p:sp>
        <p:nvSpPr>
          <p:cNvPr id="5" name="Text Placeholder 4">
            <a:extLst>
              <a:ext uri="{FF2B5EF4-FFF2-40B4-BE49-F238E27FC236}">
                <a16:creationId xmlns:a16="http://schemas.microsoft.com/office/drawing/2014/main" id="{244C11D6-C12D-13FC-F301-BF8E06204912}"/>
              </a:ext>
            </a:extLst>
          </p:cNvPr>
          <p:cNvSpPr>
            <a:spLocks noGrp="1"/>
          </p:cNvSpPr>
          <p:nvPr>
            <p:ph type="body" idx="2"/>
          </p:nvPr>
        </p:nvSpPr>
        <p:spPr>
          <a:xfrm>
            <a:off x="1060450" y="2587625"/>
            <a:ext cx="8445057" cy="6272213"/>
          </a:xfrm>
        </p:spPr>
        <p:txBody>
          <a:bodyPr/>
          <a:lstStyle/>
          <a:p>
            <a:r>
              <a:rPr lang="en-US"/>
              <a:t>Interactives can be generated in SLS by Dec 2025 via Claude. </a:t>
            </a:r>
            <a:r>
              <a:rPr lang="en-US">
                <a:hlinkClick r:id="rId3"/>
              </a:rPr>
              <a:t>YouTube</a:t>
            </a:r>
            <a:r>
              <a:rPr lang="en-US"/>
              <a:t> is available</a:t>
            </a:r>
          </a:p>
          <a:p>
            <a:endParaRPr lang="en-US"/>
          </a:p>
          <a:p>
            <a:r>
              <a:rPr lang="en-US"/>
              <a:t>1. Generate interactive from the Text/Media + button ad select Interactive on the dropdown menu</a:t>
            </a:r>
          </a:p>
          <a:p>
            <a:r>
              <a:rPr lang="en-US"/>
              <a:t>2. Change the Instructions to ACP after selecting a suitable recipe</a:t>
            </a:r>
          </a:p>
          <a:p>
            <a:endParaRPr lang="en-US"/>
          </a:p>
        </p:txBody>
      </p:sp>
      <p:pic>
        <p:nvPicPr>
          <p:cNvPr id="6" name="Picture 2">
            <a:extLst>
              <a:ext uri="{FF2B5EF4-FFF2-40B4-BE49-F238E27FC236}">
                <a16:creationId xmlns:a16="http://schemas.microsoft.com/office/drawing/2014/main" id="{33BB29E8-CD1A-CCB3-276D-98890F7421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5574" y="44884"/>
            <a:ext cx="8083688" cy="27135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0710A869-7099-C79C-B440-FFC84B93C4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7156" y="3226349"/>
            <a:ext cx="8278084" cy="70622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3635F4E-EBA3-B0D7-9B6C-17341DB0351B}"/>
              </a:ext>
            </a:extLst>
          </p:cNvPr>
          <p:cNvSpPr txBox="1"/>
          <p:nvPr/>
        </p:nvSpPr>
        <p:spPr>
          <a:xfrm>
            <a:off x="16089240" y="1401662"/>
            <a:ext cx="788999" cy="707886"/>
          </a:xfrm>
          <a:prstGeom prst="rect">
            <a:avLst/>
          </a:prstGeom>
          <a:noFill/>
        </p:spPr>
        <p:txBody>
          <a:bodyPr wrap="none" rtlCol="0">
            <a:spAutoFit/>
          </a:bodyPr>
          <a:lstStyle/>
          <a:p>
            <a:pPr algn="ctr" fontAlgn="base"/>
            <a:r>
              <a:rPr lang="en-SG" sz="4000" b="1" i="0">
                <a:solidFill>
                  <a:srgbClr val="FF0000"/>
                </a:solidFill>
                <a:effectLst/>
                <a:latin typeface="Source Sans Pro" panose="020B0503030403020204" pitchFamily="34" charset="0"/>
              </a:rPr>
              <a:t>①</a:t>
            </a:r>
          </a:p>
        </p:txBody>
      </p:sp>
      <p:sp>
        <p:nvSpPr>
          <p:cNvPr id="9" name="TextBox 8">
            <a:extLst>
              <a:ext uri="{FF2B5EF4-FFF2-40B4-BE49-F238E27FC236}">
                <a16:creationId xmlns:a16="http://schemas.microsoft.com/office/drawing/2014/main" id="{B9BA7CA2-E967-5071-8C86-61318EA964EC}"/>
              </a:ext>
            </a:extLst>
          </p:cNvPr>
          <p:cNvSpPr txBox="1"/>
          <p:nvPr/>
        </p:nvSpPr>
        <p:spPr>
          <a:xfrm>
            <a:off x="15283338" y="5831746"/>
            <a:ext cx="788999" cy="707886"/>
          </a:xfrm>
          <a:prstGeom prst="rect">
            <a:avLst/>
          </a:prstGeom>
          <a:noFill/>
        </p:spPr>
        <p:txBody>
          <a:bodyPr wrap="none" rtlCol="0">
            <a:spAutoFit/>
          </a:bodyPr>
          <a:lstStyle/>
          <a:p>
            <a:pPr algn="ctr" fontAlgn="base"/>
            <a:r>
              <a:rPr lang="en-SG" sz="4000" b="1" i="0">
                <a:solidFill>
                  <a:srgbClr val="FF0000"/>
                </a:solidFill>
                <a:effectLst/>
                <a:latin typeface="Source Sans Pro" panose="020B0503030403020204" pitchFamily="34" charset="0"/>
              </a:rPr>
              <a:t>②</a:t>
            </a:r>
          </a:p>
        </p:txBody>
      </p:sp>
    </p:spTree>
    <p:extLst>
      <p:ext uri="{BB962C8B-B14F-4D97-AF65-F5344CB8AC3E}">
        <p14:creationId xmlns:p14="http://schemas.microsoft.com/office/powerpoint/2010/main" val="1973720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D041B-B342-C4CB-5FE9-0552C53756D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EF9AF6-92F0-0727-9145-E1CD7DC9C0D7}"/>
              </a:ext>
            </a:extLst>
          </p:cNvPr>
          <p:cNvSpPr>
            <a:spLocks noGrp="1"/>
          </p:cNvSpPr>
          <p:nvPr>
            <p:ph type="sldNum" idx="12"/>
          </p:nvPr>
        </p:nvSpPr>
        <p:spPr>
          <a:xfrm>
            <a:off x="13620438" y="470629"/>
            <a:ext cx="4114800" cy="209550"/>
          </a:xfrm>
        </p:spPr>
        <p:txBody>
          <a:bodyPr/>
          <a:lstStyle/>
          <a:p>
            <a:pPr lvl="0"/>
            <a:fld id="{00000000-1234-1234-1234-123412341234}" type="slidenum">
              <a:rPr lang="en-US" smtClean="0"/>
              <a:pPr lvl="0"/>
              <a:t>26</a:t>
            </a:fld>
            <a:endParaRPr lang="en-US"/>
          </a:p>
        </p:txBody>
      </p:sp>
      <p:sp>
        <p:nvSpPr>
          <p:cNvPr id="3" name="Text Placeholder 2">
            <a:extLst>
              <a:ext uri="{FF2B5EF4-FFF2-40B4-BE49-F238E27FC236}">
                <a16:creationId xmlns:a16="http://schemas.microsoft.com/office/drawing/2014/main" id="{8FDC3989-34F3-6E55-A8FB-89F948102761}"/>
              </a:ext>
            </a:extLst>
          </p:cNvPr>
          <p:cNvSpPr>
            <a:spLocks noGrp="1"/>
          </p:cNvSpPr>
          <p:nvPr>
            <p:ph type="body" idx="1"/>
          </p:nvPr>
        </p:nvSpPr>
        <p:spPr>
          <a:xfrm>
            <a:off x="1059874" y="1108345"/>
            <a:ext cx="6561105" cy="477567"/>
          </a:xfrm>
        </p:spPr>
        <p:txBody>
          <a:bodyPr/>
          <a:lstStyle/>
          <a:p>
            <a:r>
              <a:rPr lang="en-US"/>
              <a:t>In SLS</a:t>
            </a:r>
          </a:p>
        </p:txBody>
      </p:sp>
      <p:sp>
        <p:nvSpPr>
          <p:cNvPr id="4" name="Title 3">
            <a:extLst>
              <a:ext uri="{FF2B5EF4-FFF2-40B4-BE49-F238E27FC236}">
                <a16:creationId xmlns:a16="http://schemas.microsoft.com/office/drawing/2014/main" id="{CF661F42-6431-6315-0BE3-32A48E6BC8E9}"/>
              </a:ext>
            </a:extLst>
          </p:cNvPr>
          <p:cNvSpPr>
            <a:spLocks noGrp="1"/>
          </p:cNvSpPr>
          <p:nvPr>
            <p:ph type="title"/>
          </p:nvPr>
        </p:nvSpPr>
        <p:spPr>
          <a:xfrm>
            <a:off x="1059876" y="1576254"/>
            <a:ext cx="16168250" cy="1011479"/>
          </a:xfrm>
        </p:spPr>
        <p:txBody>
          <a:bodyPr/>
          <a:lstStyle/>
          <a:p>
            <a:r>
              <a:rPr lang="en-SG"/>
              <a:t>4. </a:t>
            </a:r>
            <a:r>
              <a:rPr lang="en-US"/>
              <a:t>SLS Interactive Generator</a:t>
            </a:r>
            <a:br>
              <a:rPr lang="en-US"/>
            </a:br>
            <a:endParaRPr lang="en-SG"/>
          </a:p>
        </p:txBody>
      </p:sp>
      <p:sp>
        <p:nvSpPr>
          <p:cNvPr id="5" name="Text Placeholder 4">
            <a:extLst>
              <a:ext uri="{FF2B5EF4-FFF2-40B4-BE49-F238E27FC236}">
                <a16:creationId xmlns:a16="http://schemas.microsoft.com/office/drawing/2014/main" id="{90791E10-7244-E1C6-CB69-2315543C7558}"/>
              </a:ext>
            </a:extLst>
          </p:cNvPr>
          <p:cNvSpPr>
            <a:spLocks noGrp="1"/>
          </p:cNvSpPr>
          <p:nvPr>
            <p:ph type="body" idx="2"/>
          </p:nvPr>
        </p:nvSpPr>
        <p:spPr>
          <a:xfrm>
            <a:off x="1060450" y="2587625"/>
            <a:ext cx="7488127" cy="6272213"/>
          </a:xfrm>
        </p:spPr>
        <p:txBody>
          <a:bodyPr/>
          <a:lstStyle/>
          <a:p>
            <a:r>
              <a:rPr lang="en-US"/>
              <a:t>Generate Interactives directly within SLS using Claude by Dec 2025. </a:t>
            </a:r>
            <a:r>
              <a:rPr lang="en-US">
                <a:hlinkClick r:id="rId3"/>
              </a:rPr>
              <a:t>YouTube</a:t>
            </a:r>
            <a:r>
              <a:rPr lang="en-US"/>
              <a:t>  is available for detailed steps.</a:t>
            </a:r>
          </a:p>
          <a:p>
            <a:r>
              <a:rPr lang="en-US"/>
              <a:t>3 If your interactive meets expectations, click ADD to insert it into SLS as media.</a:t>
            </a:r>
          </a:p>
          <a:p>
            <a:r>
              <a:rPr lang="en-US"/>
              <a:t>📝 Note:</a:t>
            </a:r>
            <a:br>
              <a:rPr lang="en-US"/>
            </a:br>
            <a:r>
              <a:rPr lang="en-US"/>
              <a:t>Use the Refine option to further enhance or modify your interactive.</a:t>
            </a:r>
            <a:br>
              <a:rPr lang="en-US"/>
            </a:br>
            <a:r>
              <a:rPr lang="en-US"/>
              <a:t>Alternatively, download the ZIP file to edit using external tools for advanced functionality.</a:t>
            </a:r>
          </a:p>
        </p:txBody>
      </p:sp>
      <p:pic>
        <p:nvPicPr>
          <p:cNvPr id="7" name="Picture 6">
            <a:extLst>
              <a:ext uri="{FF2B5EF4-FFF2-40B4-BE49-F238E27FC236}">
                <a16:creationId xmlns:a16="http://schemas.microsoft.com/office/drawing/2014/main" id="{D71C3653-D2E1-3EF5-F9D0-6D151D2C0FFE}"/>
              </a:ext>
            </a:extLst>
          </p:cNvPr>
          <p:cNvPicPr>
            <a:picLocks noChangeAspect="1"/>
          </p:cNvPicPr>
          <p:nvPr/>
        </p:nvPicPr>
        <p:blipFill>
          <a:blip r:embed="rId4"/>
          <a:srcRect l="14949"/>
          <a:stretch/>
        </p:blipFill>
        <p:spPr>
          <a:xfrm>
            <a:off x="8788939" y="470629"/>
            <a:ext cx="9499061" cy="9033319"/>
          </a:xfrm>
          <a:prstGeom prst="rect">
            <a:avLst/>
          </a:prstGeom>
        </p:spPr>
      </p:pic>
      <p:sp>
        <p:nvSpPr>
          <p:cNvPr id="8" name="TextBox 7">
            <a:extLst>
              <a:ext uri="{FF2B5EF4-FFF2-40B4-BE49-F238E27FC236}">
                <a16:creationId xmlns:a16="http://schemas.microsoft.com/office/drawing/2014/main" id="{199E47A1-CE8A-1C98-A5B2-93DA83FEBE48}"/>
              </a:ext>
            </a:extLst>
          </p:cNvPr>
          <p:cNvSpPr txBox="1"/>
          <p:nvPr/>
        </p:nvSpPr>
        <p:spPr>
          <a:xfrm>
            <a:off x="16313527" y="8796062"/>
            <a:ext cx="3142433" cy="707886"/>
          </a:xfrm>
          <a:prstGeom prst="rect">
            <a:avLst/>
          </a:prstGeom>
          <a:noFill/>
        </p:spPr>
        <p:txBody>
          <a:bodyPr wrap="square">
            <a:spAutoFit/>
          </a:bodyPr>
          <a:lstStyle/>
          <a:p>
            <a:r>
              <a:rPr lang="en-SG" sz="4000" b="1" i="0">
                <a:solidFill>
                  <a:srgbClr val="DF000F"/>
                </a:solidFill>
                <a:effectLst/>
                <a:latin typeface="Source Sans Pro" panose="020B0503030403020204" pitchFamily="34" charset="0"/>
              </a:rPr>
              <a:t>③</a:t>
            </a:r>
            <a:endParaRPr lang="en-SG" sz="4000" b="1"/>
          </a:p>
        </p:txBody>
      </p:sp>
    </p:spTree>
    <p:extLst>
      <p:ext uri="{BB962C8B-B14F-4D97-AF65-F5344CB8AC3E}">
        <p14:creationId xmlns:p14="http://schemas.microsoft.com/office/powerpoint/2010/main" val="2980066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51605E-3B3C-97EF-BDDB-3CA664A1B4DF}"/>
              </a:ext>
            </a:extLst>
          </p:cNvPr>
          <p:cNvSpPr>
            <a:spLocks noGrp="1"/>
          </p:cNvSpPr>
          <p:nvPr>
            <p:ph type="sldNum" idx="12"/>
          </p:nvPr>
        </p:nvSpPr>
        <p:spPr>
          <a:xfrm>
            <a:off x="13620438" y="470629"/>
            <a:ext cx="4114800" cy="209550"/>
          </a:xfrm>
        </p:spPr>
        <p:txBody>
          <a:bodyPr/>
          <a:lstStyle/>
          <a:p>
            <a:pPr lvl="0"/>
            <a:fld id="{00000000-1234-1234-1234-123412341234}" type="slidenum">
              <a:rPr lang="en-US" smtClean="0"/>
              <a:pPr lvl="0"/>
              <a:t>3</a:t>
            </a:fld>
            <a:endParaRPr lang="en-US"/>
          </a:p>
        </p:txBody>
      </p:sp>
      <p:sp>
        <p:nvSpPr>
          <p:cNvPr id="3" name="Text Placeholder 2">
            <a:extLst>
              <a:ext uri="{FF2B5EF4-FFF2-40B4-BE49-F238E27FC236}">
                <a16:creationId xmlns:a16="http://schemas.microsoft.com/office/drawing/2014/main" id="{EE90B38A-14DC-71B5-70EF-9ADB28087F25}"/>
              </a:ext>
            </a:extLst>
          </p:cNvPr>
          <p:cNvSpPr>
            <a:spLocks noGrp="1"/>
          </p:cNvSpPr>
          <p:nvPr>
            <p:ph type="body" idx="1"/>
          </p:nvPr>
        </p:nvSpPr>
        <p:spPr>
          <a:xfrm>
            <a:off x="1059874" y="1108345"/>
            <a:ext cx="6561105" cy="477567"/>
          </a:xfrm>
        </p:spPr>
        <p:txBody>
          <a:bodyPr/>
          <a:lstStyle/>
          <a:p>
            <a:r>
              <a:rPr lang="en-US"/>
              <a:t>Introduction</a:t>
            </a:r>
          </a:p>
        </p:txBody>
      </p:sp>
      <p:sp>
        <p:nvSpPr>
          <p:cNvPr id="4" name="Title 3">
            <a:extLst>
              <a:ext uri="{FF2B5EF4-FFF2-40B4-BE49-F238E27FC236}">
                <a16:creationId xmlns:a16="http://schemas.microsoft.com/office/drawing/2014/main" id="{01427737-8C30-8324-B130-41EF1EB13BDA}"/>
              </a:ext>
            </a:extLst>
          </p:cNvPr>
          <p:cNvSpPr>
            <a:spLocks noGrp="1"/>
          </p:cNvSpPr>
          <p:nvPr>
            <p:ph type="title"/>
          </p:nvPr>
        </p:nvSpPr>
        <p:spPr>
          <a:xfrm>
            <a:off x="1059876" y="1576254"/>
            <a:ext cx="16168250" cy="1011479"/>
          </a:xfrm>
        </p:spPr>
        <p:txBody>
          <a:bodyPr/>
          <a:lstStyle/>
          <a:p>
            <a:r>
              <a:rPr lang="en-US"/>
              <a:t>Poster Outline</a:t>
            </a:r>
            <a:endParaRPr lang="en-SG"/>
          </a:p>
        </p:txBody>
      </p:sp>
      <p:sp>
        <p:nvSpPr>
          <p:cNvPr id="5" name="Text Placeholder 4">
            <a:extLst>
              <a:ext uri="{FF2B5EF4-FFF2-40B4-BE49-F238E27FC236}">
                <a16:creationId xmlns:a16="http://schemas.microsoft.com/office/drawing/2014/main" id="{58FB148F-250A-13F9-1CA3-D8924F66EF3A}"/>
              </a:ext>
            </a:extLst>
          </p:cNvPr>
          <p:cNvSpPr>
            <a:spLocks noGrp="1"/>
          </p:cNvSpPr>
          <p:nvPr>
            <p:ph type="body" idx="2"/>
          </p:nvPr>
        </p:nvSpPr>
        <p:spPr>
          <a:xfrm>
            <a:off x="1059875" y="2587733"/>
            <a:ext cx="16151700" cy="6271667"/>
          </a:xfrm>
        </p:spPr>
        <p:txBody>
          <a:bodyPr/>
          <a:lstStyle/>
          <a:p>
            <a:r>
              <a:rPr lang="en-US"/>
              <a:t>Google Gemini Pro 2.5</a:t>
            </a:r>
          </a:p>
          <a:p>
            <a:r>
              <a:rPr lang="en-US"/>
              <a:t>AI Zipper</a:t>
            </a:r>
          </a:p>
          <a:p>
            <a:r>
              <a:rPr lang="en-SG"/>
              <a:t>Scorable Interactives</a:t>
            </a:r>
          </a:p>
          <a:p>
            <a:br>
              <a:rPr lang="en-US"/>
            </a:br>
            <a:endParaRPr lang="en-SG"/>
          </a:p>
        </p:txBody>
      </p:sp>
      <p:pic>
        <p:nvPicPr>
          <p:cNvPr id="7" name="Picture 6">
            <a:extLst>
              <a:ext uri="{FF2B5EF4-FFF2-40B4-BE49-F238E27FC236}">
                <a16:creationId xmlns:a16="http://schemas.microsoft.com/office/drawing/2014/main" id="{71CCC913-B82A-B13E-CA81-BB14C004F347}"/>
              </a:ext>
            </a:extLst>
          </p:cNvPr>
          <p:cNvPicPr>
            <a:picLocks noChangeAspect="1"/>
          </p:cNvPicPr>
          <p:nvPr/>
        </p:nvPicPr>
        <p:blipFill>
          <a:blip r:embed="rId2"/>
          <a:stretch>
            <a:fillRect/>
          </a:stretch>
        </p:blipFill>
        <p:spPr>
          <a:xfrm>
            <a:off x="5242560" y="-20251"/>
            <a:ext cx="13045440" cy="10308840"/>
          </a:xfrm>
          <a:prstGeom prst="rect">
            <a:avLst/>
          </a:prstGeom>
        </p:spPr>
      </p:pic>
    </p:spTree>
    <p:extLst>
      <p:ext uri="{BB962C8B-B14F-4D97-AF65-F5344CB8AC3E}">
        <p14:creationId xmlns:p14="http://schemas.microsoft.com/office/powerpoint/2010/main" val="3184259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D29FD-D6EC-8DB4-DD82-804B4F0F2FE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14BDCE-8C13-55CE-2C70-FE5B0FDBC92E}"/>
              </a:ext>
            </a:extLst>
          </p:cNvPr>
          <p:cNvSpPr>
            <a:spLocks noGrp="1"/>
          </p:cNvSpPr>
          <p:nvPr>
            <p:ph type="sldNum" idx="12"/>
          </p:nvPr>
        </p:nvSpPr>
        <p:spPr>
          <a:xfrm>
            <a:off x="13620438" y="470629"/>
            <a:ext cx="4114800" cy="209550"/>
          </a:xfrm>
        </p:spPr>
        <p:txBody>
          <a:bodyPr/>
          <a:lstStyle/>
          <a:p>
            <a:pPr lvl="0"/>
            <a:fld id="{00000000-1234-1234-1234-123412341234}" type="slidenum">
              <a:rPr lang="en-US" smtClean="0"/>
              <a:pPr lvl="0"/>
              <a:t>4</a:t>
            </a:fld>
            <a:endParaRPr lang="en-US"/>
          </a:p>
        </p:txBody>
      </p:sp>
      <p:sp>
        <p:nvSpPr>
          <p:cNvPr id="3" name="Text Placeholder 2">
            <a:extLst>
              <a:ext uri="{FF2B5EF4-FFF2-40B4-BE49-F238E27FC236}">
                <a16:creationId xmlns:a16="http://schemas.microsoft.com/office/drawing/2014/main" id="{B42C69D4-8386-BF41-BA63-DFC6CBFC15A3}"/>
              </a:ext>
            </a:extLst>
          </p:cNvPr>
          <p:cNvSpPr>
            <a:spLocks noGrp="1"/>
          </p:cNvSpPr>
          <p:nvPr>
            <p:ph type="body" idx="1"/>
          </p:nvPr>
        </p:nvSpPr>
        <p:spPr>
          <a:xfrm>
            <a:off x="1059874" y="1108345"/>
            <a:ext cx="6561105" cy="477567"/>
          </a:xfrm>
        </p:spPr>
        <p:txBody>
          <a:bodyPr/>
          <a:lstStyle/>
          <a:p>
            <a:r>
              <a:rPr lang="en-US"/>
              <a:t>With SLS</a:t>
            </a:r>
          </a:p>
        </p:txBody>
      </p:sp>
      <p:sp>
        <p:nvSpPr>
          <p:cNvPr id="4" name="Title 3">
            <a:extLst>
              <a:ext uri="{FF2B5EF4-FFF2-40B4-BE49-F238E27FC236}">
                <a16:creationId xmlns:a16="http://schemas.microsoft.com/office/drawing/2014/main" id="{3B57D9FB-E70A-4B63-6643-1AD6C8595BA3}"/>
              </a:ext>
            </a:extLst>
          </p:cNvPr>
          <p:cNvSpPr>
            <a:spLocks noGrp="1"/>
          </p:cNvSpPr>
          <p:nvPr>
            <p:ph type="title"/>
          </p:nvPr>
        </p:nvSpPr>
        <p:spPr>
          <a:xfrm>
            <a:off x="1059876" y="1576254"/>
            <a:ext cx="16168250" cy="1011479"/>
          </a:xfrm>
        </p:spPr>
        <p:txBody>
          <a:bodyPr/>
          <a:lstStyle/>
          <a:p>
            <a:r>
              <a:rPr lang="en-US"/>
              <a:t>1. What is the Pedagogical Value of Interactive?</a:t>
            </a:r>
          </a:p>
        </p:txBody>
      </p:sp>
      <p:graphicFrame>
        <p:nvGraphicFramePr>
          <p:cNvPr id="11" name="Table 10">
            <a:extLst>
              <a:ext uri="{FF2B5EF4-FFF2-40B4-BE49-F238E27FC236}">
                <a16:creationId xmlns:a16="http://schemas.microsoft.com/office/drawing/2014/main" id="{93FCE78B-FD70-FA18-BC36-0640F96B8A61}"/>
              </a:ext>
            </a:extLst>
          </p:cNvPr>
          <p:cNvGraphicFramePr>
            <a:graphicFrameLocks noGrp="1"/>
          </p:cNvGraphicFramePr>
          <p:nvPr>
            <p:extLst>
              <p:ext uri="{D42A27DB-BD31-4B8C-83A1-F6EECF244321}">
                <p14:modId xmlns:p14="http://schemas.microsoft.com/office/powerpoint/2010/main" val="1156025909"/>
              </p:ext>
            </p:extLst>
          </p:nvPr>
        </p:nvGraphicFramePr>
        <p:xfrm>
          <a:off x="0" y="2419187"/>
          <a:ext cx="18287999" cy="7188227"/>
        </p:xfrm>
        <a:graphic>
          <a:graphicData uri="http://schemas.openxmlformats.org/drawingml/2006/table">
            <a:tbl>
              <a:tblPr firstRow="1" bandRow="1">
                <a:tableStyleId>{5C22544A-7EE6-4342-B048-85BDC9FD1C3A}</a:tableStyleId>
              </a:tblPr>
              <a:tblGrid>
                <a:gridCol w="4808954">
                  <a:extLst>
                    <a:ext uri="{9D8B030D-6E8A-4147-A177-3AD203B41FA5}">
                      <a16:colId xmlns:a16="http://schemas.microsoft.com/office/drawing/2014/main" val="2725764886"/>
                    </a:ext>
                  </a:extLst>
                </a:gridCol>
                <a:gridCol w="3848458">
                  <a:extLst>
                    <a:ext uri="{9D8B030D-6E8A-4147-A177-3AD203B41FA5}">
                      <a16:colId xmlns:a16="http://schemas.microsoft.com/office/drawing/2014/main" val="2257087752"/>
                    </a:ext>
                  </a:extLst>
                </a:gridCol>
                <a:gridCol w="4843751">
                  <a:extLst>
                    <a:ext uri="{9D8B030D-6E8A-4147-A177-3AD203B41FA5}">
                      <a16:colId xmlns:a16="http://schemas.microsoft.com/office/drawing/2014/main" val="2942796633"/>
                    </a:ext>
                  </a:extLst>
                </a:gridCol>
                <a:gridCol w="4786836">
                  <a:extLst>
                    <a:ext uri="{9D8B030D-6E8A-4147-A177-3AD203B41FA5}">
                      <a16:colId xmlns:a16="http://schemas.microsoft.com/office/drawing/2014/main" val="3593460105"/>
                    </a:ext>
                  </a:extLst>
                </a:gridCol>
              </a:tblGrid>
              <a:tr h="839597">
                <a:tc>
                  <a:txBody>
                    <a:bodyPr/>
                    <a:lstStyle/>
                    <a:p>
                      <a:pPr algn="ctr"/>
                      <a:r>
                        <a:rPr lang="en-SG" sz="2400" noProof="0"/>
                        <a:t>KAT</a:t>
                      </a:r>
                    </a:p>
                    <a:p>
                      <a:pPr algn="ctr"/>
                      <a:r>
                        <a:rPr lang="en-SG" sz="2400" noProof="0"/>
                        <a:t>Key Application of Technology</a:t>
                      </a:r>
                    </a:p>
                  </a:txBody>
                  <a:tcPr marL="137160" marR="137160" marT="68580" marB="68580"/>
                </a:tc>
                <a:tc>
                  <a:txBody>
                    <a:bodyPr/>
                    <a:lstStyle/>
                    <a:p>
                      <a:pPr algn="ctr"/>
                      <a:r>
                        <a:rPr lang="en-SG" sz="2400" noProof="0"/>
                        <a:t>Replace</a:t>
                      </a:r>
                    </a:p>
                  </a:txBody>
                  <a:tcPr marL="137160" marR="137160" marT="68580" marB="68580"/>
                </a:tc>
                <a:tc>
                  <a:txBody>
                    <a:bodyPr/>
                    <a:lstStyle/>
                    <a:p>
                      <a:pPr algn="ctr"/>
                      <a:r>
                        <a:rPr lang="en-SG" sz="2400" noProof="0"/>
                        <a:t>Amplify</a:t>
                      </a:r>
                    </a:p>
                  </a:txBody>
                  <a:tcPr marL="137160" marR="137160" marT="68580" marB="68580"/>
                </a:tc>
                <a:tc>
                  <a:txBody>
                    <a:bodyPr/>
                    <a:lstStyle/>
                    <a:p>
                      <a:pPr algn="ctr"/>
                      <a:r>
                        <a:rPr lang="en-SG" sz="2400" noProof="0"/>
                        <a:t>Transform</a:t>
                      </a:r>
                    </a:p>
                  </a:txBody>
                  <a:tcPr marL="137160" marR="137160" marT="68580" marB="68580"/>
                </a:tc>
                <a:extLst>
                  <a:ext uri="{0D108BD9-81ED-4DB2-BD59-A6C34878D82A}">
                    <a16:rowId xmlns:a16="http://schemas.microsoft.com/office/drawing/2014/main" val="3309308595"/>
                  </a:ext>
                </a:extLst>
              </a:tr>
              <a:tr h="927975">
                <a:tc>
                  <a:txBody>
                    <a:bodyPr/>
                    <a:lstStyle/>
                    <a:p>
                      <a:r>
                        <a:rPr lang="en-SG" sz="1800" b="0" i="0" kern="1200" noProof="0">
                          <a:solidFill>
                            <a:schemeClr val="dk1"/>
                          </a:solidFill>
                          <a:effectLst/>
                          <a:latin typeface="+mn-lt"/>
                          <a:ea typeface="+mn-ea"/>
                          <a:cs typeface="+mn-cs"/>
                        </a:rPr>
                        <a:t>Assessment for Learning</a:t>
                      </a:r>
                      <a:endParaRPr lang="en-SG" sz="1800" noProof="0"/>
                    </a:p>
                  </a:txBody>
                  <a:tcPr marL="137160" marR="137160" marT="68580" marB="68580"/>
                </a:tc>
                <a:tc>
                  <a:txBody>
                    <a:bodyPr/>
                    <a:lstStyle/>
                    <a:p>
                      <a:r>
                        <a:rPr lang="en-SG" sz="1800" noProof="0"/>
                        <a:t>Basic auto-marked quizzes (MCQ, T/F)</a:t>
                      </a:r>
                    </a:p>
                  </a:txBody>
                  <a:tcPr marL="137160" marR="137160" marT="68580" marB="68580"/>
                </a:tc>
                <a:tc>
                  <a:txBody>
                    <a:bodyPr/>
                    <a:lstStyle/>
                    <a:p>
                      <a:r>
                        <a:rPr lang="en-SG" sz="1800" b="1" noProof="0" err="1"/>
                        <a:t>ShortAnsFA</a:t>
                      </a:r>
                      <a:r>
                        <a:rPr lang="en-SG" sz="1800" noProof="0"/>
                        <a:t>, </a:t>
                      </a:r>
                      <a:r>
                        <a:rPr lang="en-SG" sz="1800" b="1" noProof="0"/>
                        <a:t>DAT</a:t>
                      </a:r>
                      <a:r>
                        <a:rPr lang="en-SG" sz="1800" noProof="0"/>
                        <a:t> (timely feedback, misconceptions surfaced)</a:t>
                      </a:r>
                    </a:p>
                  </a:txBody>
                  <a:tcPr marL="137160" marR="137160" marT="68580" marB="68580"/>
                </a:tc>
                <a:tc>
                  <a:txBody>
                    <a:bodyPr/>
                    <a:lstStyle/>
                    <a:p>
                      <a:r>
                        <a:rPr lang="en-SG" sz="1800" b="1" noProof="0"/>
                        <a:t>^ACP</a:t>
                      </a:r>
                      <a:r>
                        <a:rPr lang="en-SG" sz="1800" noProof="0"/>
                        <a:t> (teacher designs AI-generated interactives for formative tasks), Analytics dashboards driving pivots</a:t>
                      </a:r>
                    </a:p>
                  </a:txBody>
                  <a:tcPr marL="137160" marR="137160" marT="68580" marB="68580"/>
                </a:tc>
                <a:extLst>
                  <a:ext uri="{0D108BD9-81ED-4DB2-BD59-A6C34878D82A}">
                    <a16:rowId xmlns:a16="http://schemas.microsoft.com/office/drawing/2014/main" val="2750341875"/>
                  </a:ext>
                </a:extLst>
              </a:tr>
              <a:tr h="662839">
                <a:tc>
                  <a:txBody>
                    <a:bodyPr/>
                    <a:lstStyle/>
                    <a:p>
                      <a:r>
                        <a:rPr lang="en-SG" sz="3200" b="0" i="0" kern="1200" noProof="0">
                          <a:solidFill>
                            <a:schemeClr val="dk1"/>
                          </a:solidFill>
                          <a:effectLst/>
                          <a:highlight>
                            <a:srgbClr val="FFFF00"/>
                          </a:highlight>
                          <a:latin typeface="+mn-lt"/>
                          <a:ea typeface="+mn-ea"/>
                          <a:cs typeface="+mn-cs"/>
                        </a:rPr>
                        <a:t>Conceptual Change</a:t>
                      </a:r>
                      <a:endParaRPr lang="en-SG" sz="3200" noProof="0">
                        <a:highlight>
                          <a:srgbClr val="FFFF00"/>
                        </a:highlight>
                      </a:endParaRPr>
                    </a:p>
                  </a:txBody>
                  <a:tcPr marL="137160" marR="137160" marT="68580" marB="68580"/>
                </a:tc>
                <a:tc>
                  <a:txBody>
                    <a:bodyPr/>
                    <a:lstStyle/>
                    <a:p>
                      <a:r>
                        <a:rPr lang="en-SG" sz="1800" noProof="0"/>
                        <a:t>Digital textbook pages / static images</a:t>
                      </a:r>
                    </a:p>
                  </a:txBody>
                  <a:tcPr marL="137160" marR="137160" marT="68580" marB="68580"/>
                </a:tc>
                <a:tc>
                  <a:txBody>
                    <a:bodyPr/>
                    <a:lstStyle/>
                    <a:p>
                      <a:r>
                        <a:rPr lang="en-SG" sz="1800" b="1" noProof="0">
                          <a:highlight>
                            <a:srgbClr val="FFFF00"/>
                          </a:highlight>
                        </a:rPr>
                        <a:t>HTML5 interactives</a:t>
                      </a:r>
                      <a:r>
                        <a:rPr lang="en-SG" sz="1800" noProof="0">
                          <a:highlight>
                            <a:srgbClr val="FFFF00"/>
                          </a:highlight>
                        </a:rPr>
                        <a:t>, </a:t>
                      </a:r>
                      <a:r>
                        <a:rPr lang="en-SG" sz="1800" noProof="0"/>
                        <a:t>simulations, scaffolded hints</a:t>
                      </a:r>
                    </a:p>
                  </a:txBody>
                  <a:tcPr marL="137160" marR="137160" marT="68580" marB="68580"/>
                </a:tc>
                <a:tc>
                  <a:txBody>
                    <a:bodyPr/>
                    <a:lstStyle/>
                    <a:p>
                      <a:r>
                        <a:rPr lang="en-SG" sz="1800" b="1" noProof="0"/>
                        <a:t>^ACP AI-generated interactives</a:t>
                      </a:r>
                      <a:r>
                        <a:rPr lang="en-SG" sz="1800" noProof="0"/>
                        <a:t>, </a:t>
                      </a:r>
                      <a:r>
                        <a:rPr lang="en-SG" sz="1800" noProof="0">
                          <a:highlight>
                            <a:srgbClr val="FFFF00"/>
                          </a:highlight>
                        </a:rPr>
                        <a:t>inquiry labs with “</a:t>
                      </a:r>
                      <a:r>
                        <a:rPr lang="en-SG" sz="1800" b="1" noProof="0">
                          <a:highlight>
                            <a:srgbClr val="FFFF00"/>
                          </a:highlight>
                        </a:rPr>
                        <a:t>scorable” feedback</a:t>
                      </a:r>
                      <a:endParaRPr lang="en-SG" sz="1800" noProof="0">
                        <a:highlight>
                          <a:srgbClr val="FFFF00"/>
                        </a:highlight>
                      </a:endParaRPr>
                    </a:p>
                  </a:txBody>
                  <a:tcPr marL="137160" marR="137160" marT="68580" marB="68580"/>
                </a:tc>
                <a:extLst>
                  <a:ext uri="{0D108BD9-81ED-4DB2-BD59-A6C34878D82A}">
                    <a16:rowId xmlns:a16="http://schemas.microsoft.com/office/drawing/2014/main" val="3218217919"/>
                  </a:ext>
                </a:extLst>
              </a:tr>
              <a:tr h="662839">
                <a:tc>
                  <a:txBody>
                    <a:bodyPr/>
                    <a:lstStyle/>
                    <a:p>
                      <a:r>
                        <a:rPr lang="en-SG" sz="1800" b="0" i="0" kern="1200" noProof="0">
                          <a:solidFill>
                            <a:schemeClr val="dk1"/>
                          </a:solidFill>
                          <a:effectLst/>
                          <a:latin typeface="+mn-lt"/>
                          <a:ea typeface="+mn-ea"/>
                          <a:cs typeface="+mn-cs"/>
                        </a:rPr>
                        <a:t>Differentiation</a:t>
                      </a:r>
                      <a:endParaRPr lang="en-SG" sz="1800" noProof="0"/>
                    </a:p>
                  </a:txBody>
                  <a:tcPr marL="137160" marR="137160" marT="68580" marB="68580"/>
                </a:tc>
                <a:tc>
                  <a:txBody>
                    <a:bodyPr/>
                    <a:lstStyle/>
                    <a:p>
                      <a:r>
                        <a:rPr lang="en-SG" sz="1800" noProof="0"/>
                        <a:t>Same module for all</a:t>
                      </a:r>
                    </a:p>
                  </a:txBody>
                  <a:tcPr marL="137160" marR="137160" marT="68580" marB="68580"/>
                </a:tc>
                <a:tc>
                  <a:txBody>
                    <a:bodyPr/>
                    <a:lstStyle/>
                    <a:p>
                      <a:r>
                        <a:rPr lang="en-SG" sz="1800" b="1" noProof="0"/>
                        <a:t>ALS (Adaptive Learning System)</a:t>
                      </a:r>
                      <a:r>
                        <a:rPr lang="en-SG" sz="1800" noProof="0"/>
                        <a:t>, branching scenarios</a:t>
                      </a:r>
                    </a:p>
                  </a:txBody>
                  <a:tcPr marL="137160" marR="137160" marT="68580" marB="68580"/>
                </a:tc>
                <a:tc>
                  <a:txBody>
                    <a:bodyPr/>
                    <a:lstStyle/>
                    <a:p>
                      <a:r>
                        <a:rPr lang="en-SG" sz="1800" noProof="0"/>
                        <a:t>*AI-curated personalised pathways using </a:t>
                      </a:r>
                      <a:r>
                        <a:rPr lang="en-SG" sz="1800" b="1" noProof="0"/>
                        <a:t>ALS still limited</a:t>
                      </a:r>
                      <a:endParaRPr lang="en-SG" sz="1800" noProof="0"/>
                    </a:p>
                  </a:txBody>
                  <a:tcPr marL="137160" marR="137160" marT="68580" marB="68580"/>
                </a:tc>
                <a:extLst>
                  <a:ext uri="{0D108BD9-81ED-4DB2-BD59-A6C34878D82A}">
                    <a16:rowId xmlns:a16="http://schemas.microsoft.com/office/drawing/2014/main" val="3700085235"/>
                  </a:ext>
                </a:extLst>
              </a:tr>
              <a:tr h="695987">
                <a:tc>
                  <a:txBody>
                    <a:bodyPr/>
                    <a:lstStyle/>
                    <a:p>
                      <a:r>
                        <a:rPr lang="en-SG" sz="1800" b="0" i="0" kern="1200" noProof="0">
                          <a:solidFill>
                            <a:schemeClr val="dk1"/>
                          </a:solidFill>
                          <a:effectLst/>
                          <a:latin typeface="+mn-lt"/>
                          <a:ea typeface="+mn-ea"/>
                          <a:cs typeface="+mn-cs"/>
                        </a:rPr>
                        <a:t>Facilitating Learning Together</a:t>
                      </a:r>
                      <a:endParaRPr lang="en-SG" sz="1800" noProof="0"/>
                    </a:p>
                  </a:txBody>
                  <a:tcPr marL="137160" marR="137160" marT="68580" marB="68580"/>
                </a:tc>
                <a:tc>
                  <a:txBody>
                    <a:bodyPr/>
                    <a:lstStyle/>
                    <a:p>
                      <a:r>
                        <a:rPr lang="en-SG" sz="1800" noProof="0"/>
                        <a:t>Forum tool, simple polls</a:t>
                      </a:r>
                    </a:p>
                  </a:txBody>
                  <a:tcPr marL="137160" marR="137160" marT="68580" marB="68580"/>
                </a:tc>
                <a:tc>
                  <a:txBody>
                    <a:bodyPr/>
                    <a:lstStyle/>
                    <a:p>
                      <a:r>
                        <a:rPr lang="en-SG" sz="1800" b="1" noProof="0"/>
                        <a:t>LEA (Learning Assistant)</a:t>
                      </a:r>
                      <a:r>
                        <a:rPr lang="en-SG" sz="1800" noProof="0"/>
                        <a:t> guiding group tasks, shared documents</a:t>
                      </a:r>
                    </a:p>
                  </a:txBody>
                  <a:tcPr marL="137160" marR="137160" marT="68580" marB="68580"/>
                </a:tc>
                <a:tc>
                  <a:txBody>
                    <a:bodyPr/>
                    <a:lstStyle/>
                    <a:p>
                      <a:r>
                        <a:rPr lang="en-SG" sz="1800" noProof="0"/>
                        <a:t>AI-enhanced collaboration spaces where peer feedback is scaffolded by LEA</a:t>
                      </a:r>
                    </a:p>
                  </a:txBody>
                  <a:tcPr marL="137160" marR="137160" marT="68580" marB="68580"/>
                </a:tc>
                <a:extLst>
                  <a:ext uri="{0D108BD9-81ED-4DB2-BD59-A6C34878D82A}">
                    <a16:rowId xmlns:a16="http://schemas.microsoft.com/office/drawing/2014/main" val="3960229326"/>
                  </a:ext>
                </a:extLst>
              </a:tr>
              <a:tr h="927975">
                <a:tc>
                  <a:txBody>
                    <a:bodyPr/>
                    <a:lstStyle/>
                    <a:p>
                      <a:r>
                        <a:rPr lang="en-SG" sz="1800" b="0" i="0" kern="1200" noProof="0">
                          <a:solidFill>
                            <a:schemeClr val="dk1"/>
                          </a:solidFill>
                          <a:effectLst/>
                          <a:latin typeface="+mn-lt"/>
                          <a:ea typeface="+mn-ea"/>
                          <a:cs typeface="+mn-cs"/>
                        </a:rPr>
                        <a:t>Developing Metacognition</a:t>
                      </a:r>
                      <a:endParaRPr lang="en-SG" sz="1800" noProof="0"/>
                    </a:p>
                  </a:txBody>
                  <a:tcPr marL="137160" marR="137160" marT="68580" marB="68580"/>
                </a:tc>
                <a:tc>
                  <a:txBody>
                    <a:bodyPr/>
                    <a:lstStyle/>
                    <a:p>
                      <a:r>
                        <a:rPr lang="en-SG" sz="1800" noProof="0"/>
                        <a:t>Reflection text box (manual entry)</a:t>
                      </a:r>
                    </a:p>
                  </a:txBody>
                  <a:tcPr marL="137160" marR="137160" marT="68580" marB="68580"/>
                </a:tc>
                <a:tc>
                  <a:txBody>
                    <a:bodyPr/>
                    <a:lstStyle/>
                    <a:p>
                      <a:r>
                        <a:rPr lang="en-SG" sz="1800" noProof="0"/>
                        <a:t>Prompted reflection templates, self-check rubrics</a:t>
                      </a:r>
                    </a:p>
                  </a:txBody>
                  <a:tcPr marL="137160" marR="137160" marT="68580" marB="68580"/>
                </a:tc>
                <a:tc>
                  <a:txBody>
                    <a:bodyPr/>
                    <a:lstStyle/>
                    <a:p>
                      <a:r>
                        <a:rPr lang="en-SG" sz="1800" b="1" noProof="0"/>
                        <a:t>LEA</a:t>
                      </a:r>
                      <a:r>
                        <a:rPr lang="en-SG" sz="1800" noProof="0"/>
                        <a:t> with AI prompts nudging plan–monitor–evaluate cycles, learning analytics given back to students</a:t>
                      </a:r>
                    </a:p>
                  </a:txBody>
                  <a:tcPr marL="137160" marR="137160" marT="68580" marB="68580"/>
                </a:tc>
                <a:extLst>
                  <a:ext uri="{0D108BD9-81ED-4DB2-BD59-A6C34878D82A}">
                    <a16:rowId xmlns:a16="http://schemas.microsoft.com/office/drawing/2014/main" val="3603895370"/>
                  </a:ext>
                </a:extLst>
              </a:tr>
              <a:tr h="662839">
                <a:tc>
                  <a:txBody>
                    <a:bodyPr/>
                    <a:lstStyle/>
                    <a:p>
                      <a:r>
                        <a:rPr lang="en-SG" sz="1800" b="0" i="0" kern="1200" noProof="0">
                          <a:solidFill>
                            <a:schemeClr val="dk1"/>
                          </a:solidFill>
                          <a:effectLst/>
                          <a:latin typeface="+mn-lt"/>
                          <a:ea typeface="+mn-ea"/>
                          <a:cs typeface="+mn-cs"/>
                        </a:rPr>
                        <a:t>Increase Motivation (new!)</a:t>
                      </a:r>
                      <a:endParaRPr lang="en-SG" sz="1800" noProof="0"/>
                    </a:p>
                  </a:txBody>
                  <a:tcPr marL="137160" marR="137160" marT="68580" marB="68580"/>
                </a:tc>
                <a:tc>
                  <a:txBody>
                    <a:bodyPr/>
                    <a:lstStyle/>
                    <a:p>
                      <a:r>
                        <a:rPr lang="en-SG" sz="1800" noProof="0"/>
                        <a:t>Digital badges / completion ticks</a:t>
                      </a:r>
                    </a:p>
                  </a:txBody>
                  <a:tcPr marL="137160" marR="137160" marT="68580" marB="68580"/>
                </a:tc>
                <a:tc>
                  <a:txBody>
                    <a:bodyPr/>
                    <a:lstStyle/>
                    <a:p>
                      <a:r>
                        <a:rPr lang="en-SG" sz="1800" b="1" noProof="0"/>
                        <a:t>Gamification V2</a:t>
                      </a:r>
                      <a:r>
                        <a:rPr lang="en-SG" sz="1800" noProof="0"/>
                        <a:t> (points, streaks, leaderboards)</a:t>
                      </a:r>
                    </a:p>
                  </a:txBody>
                  <a:tcPr marL="137160" marR="137160" marT="68580" marB="68580"/>
                </a:tc>
                <a:tc>
                  <a:txBody>
                    <a:bodyPr/>
                    <a:lstStyle/>
                    <a:p>
                      <a:r>
                        <a:rPr lang="en-SG" sz="1800" noProof="0"/>
                        <a:t>*Adaptive gamification tied to mastery, </a:t>
                      </a:r>
                      <a:r>
                        <a:rPr lang="en-SG" sz="1800" b="1" noProof="0"/>
                        <a:t>AI-curated challenges/quests</a:t>
                      </a:r>
                      <a:endParaRPr lang="en-SG" sz="1800" noProof="0"/>
                    </a:p>
                  </a:txBody>
                  <a:tcPr marL="137160" marR="137160" marT="68580" marB="68580"/>
                </a:tc>
                <a:extLst>
                  <a:ext uri="{0D108BD9-81ED-4DB2-BD59-A6C34878D82A}">
                    <a16:rowId xmlns:a16="http://schemas.microsoft.com/office/drawing/2014/main" val="778576641"/>
                  </a:ext>
                </a:extLst>
              </a:tr>
              <a:tr h="662839">
                <a:tc>
                  <a:txBody>
                    <a:bodyPr/>
                    <a:lstStyle/>
                    <a:p>
                      <a:r>
                        <a:rPr lang="en-SG" sz="1800" b="0" i="0" kern="1200" noProof="0">
                          <a:solidFill>
                            <a:schemeClr val="dk1"/>
                          </a:solidFill>
                          <a:effectLst/>
                          <a:latin typeface="+mn-lt"/>
                          <a:ea typeface="+mn-ea"/>
                          <a:cs typeface="+mn-cs"/>
                        </a:rPr>
                        <a:t>Personalization</a:t>
                      </a:r>
                      <a:endParaRPr lang="en-SG" sz="1800" noProof="0"/>
                    </a:p>
                  </a:txBody>
                  <a:tcPr marL="137160" marR="137160" marT="68580" marB="68580"/>
                </a:tc>
                <a:tc>
                  <a:txBody>
                    <a:bodyPr/>
                    <a:lstStyle/>
                    <a:p>
                      <a:r>
                        <a:rPr lang="en-SG" sz="1800" noProof="0"/>
                        <a:t>Same module for whole class</a:t>
                      </a:r>
                    </a:p>
                  </a:txBody>
                  <a:tcPr marL="137160" marR="137160" marT="68580" marB="68580"/>
                </a:tc>
                <a:tc>
                  <a:txBody>
                    <a:bodyPr/>
                    <a:lstStyle/>
                    <a:p>
                      <a:r>
                        <a:rPr lang="en-SG" sz="1800" noProof="0"/>
                        <a:t>ALS adaptive branching</a:t>
                      </a:r>
                    </a:p>
                  </a:txBody>
                  <a:tcPr marL="137160" marR="137160" marT="68580" marB="68580"/>
                </a:tc>
                <a:tc>
                  <a:txBody>
                    <a:bodyPr/>
                    <a:lstStyle/>
                    <a:p>
                      <a:r>
                        <a:rPr lang="en-SG" sz="1800" b="1" noProof="0"/>
                        <a:t>ACP AI interactives customised by teacher</a:t>
                      </a:r>
                      <a:r>
                        <a:rPr lang="en-SG" sz="1800" noProof="0"/>
                        <a:t>, *</a:t>
                      </a:r>
                      <a:r>
                        <a:rPr lang="en-SG" sz="1800" b="1" noProof="0"/>
                        <a:t>LFAs</a:t>
                      </a:r>
                      <a:r>
                        <a:rPr lang="en-SG" sz="1800" noProof="0"/>
                        <a:t> tailoring support </a:t>
                      </a:r>
                    </a:p>
                  </a:txBody>
                  <a:tcPr marL="137160" marR="137160" marT="68580" marB="68580"/>
                </a:tc>
                <a:extLst>
                  <a:ext uri="{0D108BD9-81ED-4DB2-BD59-A6C34878D82A}">
                    <a16:rowId xmlns:a16="http://schemas.microsoft.com/office/drawing/2014/main" val="494111023"/>
                  </a:ext>
                </a:extLst>
              </a:tr>
              <a:tr h="927975">
                <a:tc>
                  <a:txBody>
                    <a:bodyPr/>
                    <a:lstStyle/>
                    <a:p>
                      <a:r>
                        <a:rPr lang="en-SG" sz="1800" b="0" i="0" kern="1200" noProof="0">
                          <a:solidFill>
                            <a:schemeClr val="dk1"/>
                          </a:solidFill>
                          <a:effectLst/>
                          <a:latin typeface="+mn-lt"/>
                          <a:ea typeface="+mn-ea"/>
                          <a:cs typeface="+mn-cs"/>
                        </a:rPr>
                        <a:t>Scaffolding for Learning</a:t>
                      </a:r>
                      <a:endParaRPr lang="en-SG" sz="1800" noProof="0"/>
                    </a:p>
                  </a:txBody>
                  <a:tcPr marL="137160" marR="137160" marT="68580" marB="68580"/>
                </a:tc>
                <a:tc>
                  <a:txBody>
                    <a:bodyPr/>
                    <a:lstStyle/>
                    <a:p>
                      <a:r>
                        <a:rPr lang="en-SG" sz="1800" noProof="0"/>
                        <a:t>Hints provided by teacher manually</a:t>
                      </a:r>
                    </a:p>
                  </a:txBody>
                  <a:tcPr marL="137160" marR="137160" marT="68580" marB="68580"/>
                </a:tc>
                <a:tc>
                  <a:txBody>
                    <a:bodyPr/>
                    <a:lstStyle/>
                    <a:p>
                      <a:r>
                        <a:rPr lang="en-SG" sz="1800" b="1" noProof="0" err="1"/>
                        <a:t>ShortAnsFA</a:t>
                      </a:r>
                      <a:r>
                        <a:rPr lang="en-SG" sz="1800" b="1" noProof="0"/>
                        <a:t> suggest answers</a:t>
                      </a:r>
                      <a:r>
                        <a:rPr lang="en-SG" sz="1800" noProof="0"/>
                        <a:t> in SLS</a:t>
                      </a:r>
                    </a:p>
                  </a:txBody>
                  <a:tcPr marL="137160" marR="137160" marT="68580" marB="68580"/>
                </a:tc>
                <a:tc>
                  <a:txBody>
                    <a:bodyPr/>
                    <a:lstStyle/>
                    <a:p>
                      <a:r>
                        <a:rPr lang="en-SG" sz="1800" b="1" noProof="0"/>
                        <a:t>LEA</a:t>
                      </a:r>
                      <a:r>
                        <a:rPr lang="en-SG" sz="1800" noProof="0"/>
                        <a:t> scaffolding tasks with dynamic interaction with student and real-time adjustment</a:t>
                      </a:r>
                    </a:p>
                  </a:txBody>
                  <a:tcPr marL="137160" marR="137160" marT="68580" marB="68580"/>
                </a:tc>
                <a:extLst>
                  <a:ext uri="{0D108BD9-81ED-4DB2-BD59-A6C34878D82A}">
                    <a16:rowId xmlns:a16="http://schemas.microsoft.com/office/drawing/2014/main" val="2046483331"/>
                  </a:ext>
                </a:extLst>
              </a:tr>
            </a:tbl>
          </a:graphicData>
        </a:graphic>
      </p:graphicFrame>
      <p:pic>
        <p:nvPicPr>
          <p:cNvPr id="12" name="Picture 11">
            <a:extLst>
              <a:ext uri="{FF2B5EF4-FFF2-40B4-BE49-F238E27FC236}">
                <a16:creationId xmlns:a16="http://schemas.microsoft.com/office/drawing/2014/main" id="{66DF9AAB-8038-C0C9-418B-F44ACCB472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75762" y="195383"/>
            <a:ext cx="1972418" cy="1948558"/>
          </a:xfrm>
          <a:prstGeom prst="rect">
            <a:avLst/>
          </a:prstGeom>
          <a:noFill/>
          <a:ln>
            <a:noFill/>
          </a:ln>
        </p:spPr>
      </p:pic>
    </p:spTree>
    <p:extLst>
      <p:ext uri="{BB962C8B-B14F-4D97-AF65-F5344CB8AC3E}">
        <p14:creationId xmlns:p14="http://schemas.microsoft.com/office/powerpoint/2010/main" val="2913934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A4F4268-1AD2-7BC9-B3BF-B87192947804}"/>
              </a:ext>
            </a:extLst>
          </p:cNvPr>
          <p:cNvSpPr>
            <a:spLocks noGrp="1"/>
          </p:cNvSpPr>
          <p:nvPr>
            <p:ph type="title"/>
          </p:nvPr>
        </p:nvSpPr>
        <p:spPr>
          <a:xfrm>
            <a:off x="1143000" y="2571751"/>
            <a:ext cx="16306800" cy="2142318"/>
          </a:xfrm>
        </p:spPr>
        <p:txBody>
          <a:bodyPr/>
          <a:lstStyle/>
          <a:p>
            <a:pPr marL="1371600" indent="-1371600">
              <a:buAutoNum type="arabicPeriod"/>
            </a:pPr>
            <a:r>
              <a:rPr lang="en-US"/>
              <a:t>Google Gemini Pro 2.5</a:t>
            </a:r>
          </a:p>
        </p:txBody>
      </p:sp>
      <p:sp>
        <p:nvSpPr>
          <p:cNvPr id="7" name="Subtitle 6">
            <a:extLst>
              <a:ext uri="{FF2B5EF4-FFF2-40B4-BE49-F238E27FC236}">
                <a16:creationId xmlns:a16="http://schemas.microsoft.com/office/drawing/2014/main" id="{52EAB5EA-74A0-3C6E-D6AA-F74C03165221}"/>
              </a:ext>
            </a:extLst>
          </p:cNvPr>
          <p:cNvSpPr>
            <a:spLocks noGrp="1"/>
          </p:cNvSpPr>
          <p:nvPr>
            <p:ph type="subTitle" idx="1"/>
          </p:nvPr>
        </p:nvSpPr>
        <p:spPr/>
        <p:txBody>
          <a:bodyPr/>
          <a:lstStyle/>
          <a:p>
            <a:r>
              <a:rPr lang="en-US"/>
              <a:t>Live Demo</a:t>
            </a:r>
            <a:endParaRPr lang="en-SG"/>
          </a:p>
        </p:txBody>
      </p:sp>
      <p:sp>
        <p:nvSpPr>
          <p:cNvPr id="3" name="Slide Number Placeholder 2">
            <a:extLst>
              <a:ext uri="{FF2B5EF4-FFF2-40B4-BE49-F238E27FC236}">
                <a16:creationId xmlns:a16="http://schemas.microsoft.com/office/drawing/2014/main" id="{2B45E95B-6389-095B-C046-CF6E1B26D0D4}"/>
              </a:ext>
            </a:extLst>
          </p:cNvPr>
          <p:cNvSpPr>
            <a:spLocks noGrp="1"/>
          </p:cNvSpPr>
          <p:nvPr>
            <p:ph type="sldNum" idx="12"/>
          </p:nvPr>
        </p:nvSpPr>
        <p:spPr/>
        <p:txBody>
          <a:bodyPr/>
          <a:lstStyle/>
          <a:p>
            <a:fld id="{00000000-1234-1234-1234-123412341234}" type="slidenum">
              <a:rPr lang="en-US" smtClean="0"/>
              <a:pPr/>
              <a:t>5</a:t>
            </a:fld>
            <a:endParaRPr lang="en-US"/>
          </a:p>
        </p:txBody>
      </p:sp>
    </p:spTree>
    <p:extLst>
      <p:ext uri="{BB962C8B-B14F-4D97-AF65-F5344CB8AC3E}">
        <p14:creationId xmlns:p14="http://schemas.microsoft.com/office/powerpoint/2010/main" val="545584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F838E-992B-2F05-D151-66EB0116F5F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C16E4E-A29D-9249-C74B-352A9390B5CB}"/>
              </a:ext>
            </a:extLst>
          </p:cNvPr>
          <p:cNvSpPr>
            <a:spLocks noGrp="1"/>
          </p:cNvSpPr>
          <p:nvPr>
            <p:ph type="sldNum" idx="12"/>
          </p:nvPr>
        </p:nvSpPr>
        <p:spPr>
          <a:xfrm>
            <a:off x="13620438" y="470629"/>
            <a:ext cx="4114800" cy="209550"/>
          </a:xfrm>
        </p:spPr>
        <p:txBody>
          <a:bodyPr/>
          <a:lstStyle/>
          <a:p>
            <a:pPr lvl="0"/>
            <a:fld id="{00000000-1234-1234-1234-123412341234}" type="slidenum">
              <a:rPr lang="en-US" smtClean="0"/>
              <a:pPr lvl="0"/>
              <a:t>6</a:t>
            </a:fld>
            <a:endParaRPr lang="en-US"/>
          </a:p>
        </p:txBody>
      </p:sp>
      <p:sp>
        <p:nvSpPr>
          <p:cNvPr id="3" name="Text Placeholder 2">
            <a:extLst>
              <a:ext uri="{FF2B5EF4-FFF2-40B4-BE49-F238E27FC236}">
                <a16:creationId xmlns:a16="http://schemas.microsoft.com/office/drawing/2014/main" id="{D009DA59-0C4A-30BE-EC5A-33B7B7B41C30}"/>
              </a:ext>
            </a:extLst>
          </p:cNvPr>
          <p:cNvSpPr>
            <a:spLocks noGrp="1"/>
          </p:cNvSpPr>
          <p:nvPr>
            <p:ph type="body" idx="1"/>
          </p:nvPr>
        </p:nvSpPr>
        <p:spPr>
          <a:xfrm>
            <a:off x="1059874" y="1108345"/>
            <a:ext cx="6561105" cy="477567"/>
          </a:xfrm>
        </p:spPr>
        <p:txBody>
          <a:bodyPr/>
          <a:lstStyle/>
          <a:p>
            <a:r>
              <a:rPr lang="en-US"/>
              <a:t>With SLS</a:t>
            </a:r>
          </a:p>
        </p:txBody>
      </p:sp>
      <p:sp>
        <p:nvSpPr>
          <p:cNvPr id="4" name="Title 3">
            <a:extLst>
              <a:ext uri="{FF2B5EF4-FFF2-40B4-BE49-F238E27FC236}">
                <a16:creationId xmlns:a16="http://schemas.microsoft.com/office/drawing/2014/main" id="{0E413694-AAA5-DAE6-F30C-7498A3D49C25}"/>
              </a:ext>
            </a:extLst>
          </p:cNvPr>
          <p:cNvSpPr>
            <a:spLocks noGrp="1"/>
          </p:cNvSpPr>
          <p:nvPr>
            <p:ph type="title"/>
          </p:nvPr>
        </p:nvSpPr>
        <p:spPr>
          <a:xfrm>
            <a:off x="1059876" y="1576254"/>
            <a:ext cx="16168250" cy="1011479"/>
          </a:xfrm>
        </p:spPr>
        <p:txBody>
          <a:bodyPr/>
          <a:lstStyle/>
          <a:p>
            <a:r>
              <a:rPr lang="en-US"/>
              <a:t>1. Google </a:t>
            </a:r>
            <a:r>
              <a:rPr lang="en-US">
                <a:hlinkClick r:id="rId3"/>
              </a:rPr>
              <a:t>Gemini App</a:t>
            </a:r>
            <a:r>
              <a:rPr lang="en-US"/>
              <a:t> on Model Gemini Pro 2.5</a:t>
            </a:r>
          </a:p>
        </p:txBody>
      </p:sp>
      <p:sp>
        <p:nvSpPr>
          <p:cNvPr id="7" name="Text Placeholder 6">
            <a:extLst>
              <a:ext uri="{FF2B5EF4-FFF2-40B4-BE49-F238E27FC236}">
                <a16:creationId xmlns:a16="http://schemas.microsoft.com/office/drawing/2014/main" id="{16AC36BD-EC76-757A-00FF-120353F4B4A2}"/>
              </a:ext>
            </a:extLst>
          </p:cNvPr>
          <p:cNvSpPr>
            <a:spLocks noGrp="1"/>
          </p:cNvSpPr>
          <p:nvPr>
            <p:ph type="body" idx="2"/>
          </p:nvPr>
        </p:nvSpPr>
        <p:spPr>
          <a:xfrm>
            <a:off x="1060451" y="2587625"/>
            <a:ext cx="7092744" cy="6272213"/>
          </a:xfrm>
        </p:spPr>
        <p:txBody>
          <a:bodyPr/>
          <a:lstStyle/>
          <a:p>
            <a:r>
              <a:rPr lang="en-US"/>
              <a:t>Login: Use your MOE.EDU (via the email icon) to access education benefits.</a:t>
            </a:r>
          </a:p>
          <a:p>
            <a:r>
              <a:rPr lang="en-US"/>
              <a:t>1. Generate: Enter your prompt and select Canvas to instantly preview your simulation. </a:t>
            </a:r>
          </a:p>
          <a:p>
            <a:r>
              <a:rPr lang="en-US"/>
              <a:t>2. View &amp; Copy: Switch between Code and Preview to see the source code or interact directly with your creation.</a:t>
            </a:r>
          </a:p>
        </p:txBody>
      </p:sp>
      <p:pic>
        <p:nvPicPr>
          <p:cNvPr id="6" name="Picture 5">
            <a:extLst>
              <a:ext uri="{FF2B5EF4-FFF2-40B4-BE49-F238E27FC236}">
                <a16:creationId xmlns:a16="http://schemas.microsoft.com/office/drawing/2014/main" id="{7F1E8E47-6C59-593D-3606-CEE941E84FD9}"/>
              </a:ext>
            </a:extLst>
          </p:cNvPr>
          <p:cNvPicPr>
            <a:picLocks noChangeAspect="1"/>
          </p:cNvPicPr>
          <p:nvPr/>
        </p:nvPicPr>
        <p:blipFill>
          <a:blip r:embed="rId4"/>
          <a:stretch>
            <a:fillRect/>
          </a:stretch>
        </p:blipFill>
        <p:spPr>
          <a:xfrm>
            <a:off x="8153194" y="2587733"/>
            <a:ext cx="10134806" cy="7700855"/>
          </a:xfrm>
          <a:prstGeom prst="rect">
            <a:avLst/>
          </a:prstGeom>
        </p:spPr>
      </p:pic>
      <p:sp>
        <p:nvSpPr>
          <p:cNvPr id="8" name="TextBox 7">
            <a:extLst>
              <a:ext uri="{FF2B5EF4-FFF2-40B4-BE49-F238E27FC236}">
                <a16:creationId xmlns:a16="http://schemas.microsoft.com/office/drawing/2014/main" id="{2BCD9B1A-41F4-ADA8-7167-187AAF32F359}"/>
              </a:ext>
            </a:extLst>
          </p:cNvPr>
          <p:cNvSpPr txBox="1"/>
          <p:nvPr/>
        </p:nvSpPr>
        <p:spPr>
          <a:xfrm>
            <a:off x="9616440" y="9390053"/>
            <a:ext cx="1056836" cy="707886"/>
          </a:xfrm>
          <a:prstGeom prst="rect">
            <a:avLst/>
          </a:prstGeom>
          <a:noFill/>
        </p:spPr>
        <p:txBody>
          <a:bodyPr wrap="square" rtlCol="0">
            <a:spAutoFit/>
          </a:bodyPr>
          <a:lstStyle/>
          <a:p>
            <a:pPr algn="ctr" fontAlgn="base"/>
            <a:r>
              <a:rPr lang="en-SG" sz="4000" b="1" i="0">
                <a:solidFill>
                  <a:srgbClr val="FF0000"/>
                </a:solidFill>
                <a:effectLst/>
                <a:latin typeface="Source Sans Pro" panose="020B0503030403020204" pitchFamily="34" charset="0"/>
              </a:rPr>
              <a:t>①</a:t>
            </a:r>
          </a:p>
        </p:txBody>
      </p:sp>
      <p:sp>
        <p:nvSpPr>
          <p:cNvPr id="9" name="TextBox 8">
            <a:extLst>
              <a:ext uri="{FF2B5EF4-FFF2-40B4-BE49-F238E27FC236}">
                <a16:creationId xmlns:a16="http://schemas.microsoft.com/office/drawing/2014/main" id="{DECD7CAC-579A-ABD9-6F03-71D5F26A7CD3}"/>
              </a:ext>
            </a:extLst>
          </p:cNvPr>
          <p:cNvSpPr txBox="1"/>
          <p:nvPr/>
        </p:nvSpPr>
        <p:spPr>
          <a:xfrm>
            <a:off x="16292123" y="2587733"/>
            <a:ext cx="1056836" cy="707886"/>
          </a:xfrm>
          <a:prstGeom prst="rect">
            <a:avLst/>
          </a:prstGeom>
          <a:noFill/>
        </p:spPr>
        <p:txBody>
          <a:bodyPr wrap="square" rtlCol="0">
            <a:spAutoFit/>
          </a:bodyPr>
          <a:lstStyle/>
          <a:p>
            <a:pPr algn="ctr" fontAlgn="base"/>
            <a:r>
              <a:rPr lang="en-SG" sz="4000" b="1" i="0">
                <a:solidFill>
                  <a:srgbClr val="FF0000"/>
                </a:solidFill>
                <a:effectLst/>
                <a:latin typeface="Source Sans Pro" panose="020B0503030403020204" pitchFamily="34" charset="0"/>
              </a:rPr>
              <a:t>②</a:t>
            </a:r>
          </a:p>
        </p:txBody>
      </p:sp>
    </p:spTree>
    <p:extLst>
      <p:ext uri="{BB962C8B-B14F-4D97-AF65-F5344CB8AC3E}">
        <p14:creationId xmlns:p14="http://schemas.microsoft.com/office/powerpoint/2010/main" val="3302728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33341-B908-EB32-1AF7-16242C09A3D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6A7983-4097-6E5E-7BB2-096FFD271B0A}"/>
              </a:ext>
            </a:extLst>
          </p:cNvPr>
          <p:cNvSpPr>
            <a:spLocks noGrp="1"/>
          </p:cNvSpPr>
          <p:nvPr>
            <p:ph type="sldNum" idx="12"/>
          </p:nvPr>
        </p:nvSpPr>
        <p:spPr>
          <a:xfrm>
            <a:off x="13620438" y="470629"/>
            <a:ext cx="4114800" cy="209550"/>
          </a:xfrm>
        </p:spPr>
        <p:txBody>
          <a:bodyPr/>
          <a:lstStyle/>
          <a:p>
            <a:pPr lvl="0"/>
            <a:fld id="{00000000-1234-1234-1234-123412341234}" type="slidenum">
              <a:rPr lang="en-US" smtClean="0"/>
              <a:pPr lvl="0"/>
              <a:t>7</a:t>
            </a:fld>
            <a:endParaRPr lang="en-US"/>
          </a:p>
        </p:txBody>
      </p:sp>
      <p:sp>
        <p:nvSpPr>
          <p:cNvPr id="3" name="Text Placeholder 2">
            <a:extLst>
              <a:ext uri="{FF2B5EF4-FFF2-40B4-BE49-F238E27FC236}">
                <a16:creationId xmlns:a16="http://schemas.microsoft.com/office/drawing/2014/main" id="{4DE34802-398A-6DE5-A291-E1BBABB0D136}"/>
              </a:ext>
            </a:extLst>
          </p:cNvPr>
          <p:cNvSpPr>
            <a:spLocks noGrp="1"/>
          </p:cNvSpPr>
          <p:nvPr>
            <p:ph type="body" idx="1"/>
          </p:nvPr>
        </p:nvSpPr>
        <p:spPr>
          <a:xfrm>
            <a:off x="1059874" y="1108345"/>
            <a:ext cx="6561105" cy="477567"/>
          </a:xfrm>
        </p:spPr>
        <p:txBody>
          <a:bodyPr/>
          <a:lstStyle/>
          <a:p>
            <a:r>
              <a:rPr lang="en-US"/>
              <a:t>With SLS</a:t>
            </a:r>
          </a:p>
        </p:txBody>
      </p:sp>
      <p:sp>
        <p:nvSpPr>
          <p:cNvPr id="4" name="Title 3">
            <a:extLst>
              <a:ext uri="{FF2B5EF4-FFF2-40B4-BE49-F238E27FC236}">
                <a16:creationId xmlns:a16="http://schemas.microsoft.com/office/drawing/2014/main" id="{4839FEFB-F291-BFC8-193C-153B496CAD2A}"/>
              </a:ext>
            </a:extLst>
          </p:cNvPr>
          <p:cNvSpPr>
            <a:spLocks noGrp="1"/>
          </p:cNvSpPr>
          <p:nvPr>
            <p:ph type="title"/>
          </p:nvPr>
        </p:nvSpPr>
        <p:spPr>
          <a:xfrm>
            <a:off x="1059876" y="1576254"/>
            <a:ext cx="16168250" cy="1011479"/>
          </a:xfrm>
        </p:spPr>
        <p:txBody>
          <a:bodyPr/>
          <a:lstStyle/>
          <a:p>
            <a:r>
              <a:rPr lang="en-US" dirty="0"/>
              <a:t>1. Google </a:t>
            </a:r>
            <a:r>
              <a:rPr lang="en-US" dirty="0">
                <a:hlinkClick r:id="rId3"/>
              </a:rPr>
              <a:t>Gemini App</a:t>
            </a:r>
            <a:r>
              <a:rPr lang="en-US" dirty="0"/>
              <a:t>  Pedagogical Prompt and User Prompt</a:t>
            </a:r>
          </a:p>
        </p:txBody>
      </p:sp>
      <p:sp>
        <p:nvSpPr>
          <p:cNvPr id="7" name="Text Placeholder 6">
            <a:extLst>
              <a:ext uri="{FF2B5EF4-FFF2-40B4-BE49-F238E27FC236}">
                <a16:creationId xmlns:a16="http://schemas.microsoft.com/office/drawing/2014/main" id="{0F3C11C3-B0B4-1713-C40C-5FE759EE0E8A}"/>
              </a:ext>
            </a:extLst>
          </p:cNvPr>
          <p:cNvSpPr>
            <a:spLocks noGrp="1"/>
          </p:cNvSpPr>
          <p:nvPr>
            <p:ph type="body" idx="2"/>
          </p:nvPr>
        </p:nvSpPr>
        <p:spPr>
          <a:xfrm>
            <a:off x="477672" y="2587625"/>
            <a:ext cx="17810327" cy="6272213"/>
          </a:xfrm>
        </p:spPr>
        <p:txBody>
          <a:bodyPr/>
          <a:lstStyle/>
          <a:p>
            <a:pPr algn="l">
              <a:buNone/>
            </a:pPr>
            <a:r>
              <a:rPr lang="en-US" sz="1800" b="0" i="0" dirty="0">
                <a:solidFill>
                  <a:srgbClr val="1B1C1D"/>
                </a:solidFill>
                <a:effectLst/>
                <a:latin typeface="Google Sans Flex"/>
              </a:rPr>
              <a:t>You are a web developer specialized in HTML5 content creation. The HTML file must run entirely offline, without external libraries Ensure it fits well within an </a:t>
            </a:r>
            <a:r>
              <a:rPr lang="en-US" sz="1800" b="0" i="0" dirty="0" err="1">
                <a:solidFill>
                  <a:srgbClr val="1B1C1D"/>
                </a:solidFill>
                <a:effectLst/>
                <a:latin typeface="Google Sans Flex"/>
              </a:rPr>
              <a:t>iframe</a:t>
            </a:r>
            <a:r>
              <a:rPr lang="en-US" sz="1800" b="0" i="0" dirty="0">
                <a:solidFill>
                  <a:srgbClr val="1B1C1D"/>
                </a:solidFill>
                <a:effectLst/>
                <a:latin typeface="Google Sans Flex"/>
              </a:rPr>
              <a:t> environment, using 100% width, 450 </a:t>
            </a:r>
            <a:r>
              <a:rPr lang="en-US" sz="1800" b="0" i="0" dirty="0" err="1">
                <a:solidFill>
                  <a:srgbClr val="1B1C1D"/>
                </a:solidFill>
                <a:effectLst/>
                <a:latin typeface="Google Sans Flex"/>
              </a:rPr>
              <a:t>px</a:t>
            </a:r>
            <a:r>
              <a:rPr lang="en-US" sz="1800" b="0" i="0" dirty="0">
                <a:solidFill>
                  <a:srgbClr val="1B1C1D"/>
                </a:solidFill>
                <a:effectLst/>
                <a:latin typeface="Google Sans Flex"/>
              </a:rPr>
              <a:t> height if in </a:t>
            </a:r>
            <a:r>
              <a:rPr lang="en-US" sz="1800" b="0" i="0" dirty="0" err="1">
                <a:solidFill>
                  <a:srgbClr val="1B1C1D"/>
                </a:solidFill>
                <a:effectLst/>
                <a:latin typeface="Google Sans Flex"/>
              </a:rPr>
              <a:t>iframe</a:t>
            </a:r>
            <a:r>
              <a:rPr lang="en-US" sz="1800" b="0" i="0" dirty="0">
                <a:solidFill>
                  <a:srgbClr val="1B1C1D"/>
                </a:solidFill>
                <a:effectLst/>
                <a:latin typeface="Google Sans Flex"/>
              </a:rPr>
              <a:t>, 90 </a:t>
            </a:r>
            <a:r>
              <a:rPr lang="en-US" sz="1800" b="0" i="0" dirty="0" err="1">
                <a:solidFill>
                  <a:srgbClr val="1B1C1D"/>
                </a:solidFill>
                <a:effectLst/>
                <a:latin typeface="Google Sans Flex"/>
              </a:rPr>
              <a:t>vh</a:t>
            </a:r>
            <a:r>
              <a:rPr lang="en-US" sz="1800" b="0" i="0" dirty="0">
                <a:solidFill>
                  <a:srgbClr val="1B1C1D"/>
                </a:solidFill>
                <a:effectLst/>
                <a:latin typeface="Google Sans Flex"/>
              </a:rPr>
              <a:t> if the interactive is open in a new browser tab, expect to occupy the 90vh of the screen height Layout must support intuitive interaction: maintain clean organization of elements, use visual cues (shadows, highlights) for interaction states, use </a:t>
            </a:r>
            <a:r>
              <a:rPr lang="en-US" sz="1800" b="0" i="0" dirty="0" err="1">
                <a:solidFill>
                  <a:srgbClr val="1B1C1D"/>
                </a:solidFill>
                <a:effectLst/>
                <a:latin typeface="Google Sans Flex"/>
              </a:rPr>
              <a:t>centre</a:t>
            </a:r>
            <a:r>
              <a:rPr lang="en-US" sz="1800" b="0" i="0" dirty="0">
                <a:solidFill>
                  <a:srgbClr val="1B1C1D"/>
                </a:solidFill>
                <a:effectLst/>
                <a:latin typeface="Google Sans Flex"/>
              </a:rPr>
              <a:t> tooltip to allow viewing in </a:t>
            </a:r>
            <a:r>
              <a:rPr lang="en-US" sz="1800" b="0" i="0" dirty="0" err="1">
                <a:solidFill>
                  <a:srgbClr val="1B1C1D"/>
                </a:solidFill>
                <a:effectLst/>
                <a:latin typeface="Google Sans Flex"/>
              </a:rPr>
              <a:t>iframe</a:t>
            </a:r>
            <a:r>
              <a:rPr lang="en-US" sz="1800" b="0" i="0" dirty="0">
                <a:solidFill>
                  <a:srgbClr val="1B1C1D"/>
                </a:solidFill>
                <a:effectLst/>
                <a:latin typeface="Google Sans Flex"/>
              </a:rPr>
              <a:t> for text if there is a lot text information to display. If buttons are used, make the button height fit the text and use the width to fill the text instead of next line to pack the limited </a:t>
            </a:r>
            <a:r>
              <a:rPr lang="en-US" sz="1800" b="0" i="0" dirty="0" err="1">
                <a:solidFill>
                  <a:srgbClr val="1B1C1D"/>
                </a:solidFill>
                <a:effectLst/>
                <a:latin typeface="Google Sans Flex"/>
              </a:rPr>
              <a:t>iframe</a:t>
            </a:r>
            <a:r>
              <a:rPr lang="en-US" sz="1800" b="0" i="0" dirty="0">
                <a:solidFill>
                  <a:srgbClr val="1B1C1D"/>
                </a:solidFill>
                <a:effectLst/>
                <a:latin typeface="Google Sans Flex"/>
              </a:rPr>
              <a:t> height. Optimize for both touch and mouse interactions with appropriate target sizes align to the Singapore curriculum and notations, design grounded on instructional and cognitive psychology, apply theories of cognitive load, Mayer's 12 principles of multimedia learning and information </a:t>
            </a:r>
            <a:r>
              <a:rPr lang="en-US" sz="1800" b="0" i="0" dirty="0" err="1">
                <a:solidFill>
                  <a:srgbClr val="1B1C1D"/>
                </a:solidFill>
                <a:effectLst/>
                <a:latin typeface="Google Sans Flex"/>
              </a:rPr>
              <a:t>visualisation</a:t>
            </a:r>
            <a:r>
              <a:rPr lang="en-US" sz="1800" b="0" i="0" dirty="0">
                <a:solidFill>
                  <a:srgbClr val="1B1C1D"/>
                </a:solidFill>
                <a:effectLst/>
                <a:latin typeface="Google Sans Flex"/>
              </a:rPr>
              <a:t>. no header text to save vertical spaces, use tooltip to mouse over to show header text at the main panel You have to complete one of the following tasks: 1. Create a new HTML5 interactive content based on the user's prompt. Important: Use the provided reference images as inspiration and references. Provide comments in the code on what the code is doing and how it works. You should generate all code in a single HTML, properly formatted. You must generate JavaScript for every interactive content to enable to run the simulation or game. </a:t>
            </a:r>
          </a:p>
          <a:p>
            <a:pPr algn="l">
              <a:buNone/>
            </a:pPr>
            <a:br>
              <a:rPr lang="en-US" sz="1800" b="0" i="0" dirty="0">
                <a:solidFill>
                  <a:srgbClr val="1B1C1D"/>
                </a:solidFill>
                <a:effectLst/>
                <a:latin typeface="Google Sans Flex"/>
              </a:rPr>
            </a:br>
            <a:r>
              <a:rPr lang="en-US" sz="1800" b="0" i="0" dirty="0">
                <a:solidFill>
                  <a:srgbClr val="1B1C1D"/>
                </a:solidFill>
                <a:effectLst/>
                <a:latin typeface="Google Sans Flex"/>
              </a:rPr>
              <a:t>upload pictures</a:t>
            </a:r>
          </a:p>
          <a:p>
            <a:pPr algn="l">
              <a:buNone/>
            </a:pPr>
            <a:r>
              <a:rPr lang="en-US" sz="1800" b="0" i="0" dirty="0">
                <a:solidFill>
                  <a:srgbClr val="1B1C1D"/>
                </a:solidFill>
                <a:effectLst/>
                <a:latin typeface="Google Sans Flex"/>
              </a:rPr>
              <a:t>Simulate 1D elastic and inelastic collisions between two carts on a track.</a:t>
            </a:r>
          </a:p>
          <a:p>
            <a:pPr algn="l">
              <a:buNone/>
            </a:pPr>
            <a:r>
              <a:rPr lang="en-US" sz="1800" b="0" i="0" dirty="0">
                <a:solidFill>
                  <a:srgbClr val="1B1C1D"/>
                </a:solidFill>
                <a:effectLst/>
                <a:latin typeface="Google Sans Flex"/>
              </a:rPr>
              <a:t>Include sliders for mass and velocity.</a:t>
            </a:r>
          </a:p>
          <a:p>
            <a:pPr algn="l">
              <a:buNone/>
            </a:pPr>
            <a:r>
              <a:rPr lang="en-US" sz="1800" b="0" i="0" dirty="0">
                <a:solidFill>
                  <a:srgbClr val="1B1C1D"/>
                </a:solidFill>
                <a:effectLst/>
                <a:latin typeface="Google Sans Flex"/>
              </a:rPr>
              <a:t>Show momentum and kinetic energy before and after.</a:t>
            </a:r>
          </a:p>
          <a:p>
            <a:pPr algn="l"/>
            <a:r>
              <a:rPr lang="en-US" sz="1800" b="0" i="0" dirty="0">
                <a:solidFill>
                  <a:srgbClr val="1B1C1D"/>
                </a:solidFill>
                <a:effectLst/>
                <a:latin typeface="Google Sans Flex"/>
              </a:rPr>
              <a:t>Visualize with moving carts and vector arrows.</a:t>
            </a:r>
          </a:p>
        </p:txBody>
      </p:sp>
      <p:pic>
        <p:nvPicPr>
          <p:cNvPr id="1026" name="Picture 2">
            <a:extLst>
              <a:ext uri="{FF2B5EF4-FFF2-40B4-BE49-F238E27FC236}">
                <a16:creationId xmlns:a16="http://schemas.microsoft.com/office/drawing/2014/main" id="{D9A44049-C20D-14E7-F024-DCC19A2A7A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5910" y="6185755"/>
            <a:ext cx="609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791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9FBD7-549C-8FCF-C61F-6D4D9494ACF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36AA3CE-58C8-232E-F54E-A78AAB3BC74A}"/>
              </a:ext>
            </a:extLst>
          </p:cNvPr>
          <p:cNvSpPr>
            <a:spLocks noGrp="1"/>
          </p:cNvSpPr>
          <p:nvPr>
            <p:ph type="title"/>
          </p:nvPr>
        </p:nvSpPr>
        <p:spPr/>
        <p:txBody>
          <a:bodyPr/>
          <a:lstStyle/>
          <a:p>
            <a:r>
              <a:rPr lang="en-US"/>
              <a:t>2. AI Zipper</a:t>
            </a:r>
          </a:p>
        </p:txBody>
      </p:sp>
      <p:sp>
        <p:nvSpPr>
          <p:cNvPr id="7" name="Subtitle 6">
            <a:extLst>
              <a:ext uri="{FF2B5EF4-FFF2-40B4-BE49-F238E27FC236}">
                <a16:creationId xmlns:a16="http://schemas.microsoft.com/office/drawing/2014/main" id="{470FE6AE-CACF-9D6D-EE80-4D65387DDC0E}"/>
              </a:ext>
            </a:extLst>
          </p:cNvPr>
          <p:cNvSpPr>
            <a:spLocks noGrp="1"/>
          </p:cNvSpPr>
          <p:nvPr>
            <p:ph type="subTitle" idx="1"/>
          </p:nvPr>
        </p:nvSpPr>
        <p:spPr/>
        <p:txBody>
          <a:bodyPr/>
          <a:lstStyle/>
          <a:p>
            <a:r>
              <a:rPr lang="en-US"/>
              <a:t>Live Demo</a:t>
            </a:r>
            <a:endParaRPr lang="en-SG"/>
          </a:p>
          <a:p>
            <a:endParaRPr lang="en-SG"/>
          </a:p>
        </p:txBody>
      </p:sp>
      <p:sp>
        <p:nvSpPr>
          <p:cNvPr id="3" name="Slide Number Placeholder 2">
            <a:extLst>
              <a:ext uri="{FF2B5EF4-FFF2-40B4-BE49-F238E27FC236}">
                <a16:creationId xmlns:a16="http://schemas.microsoft.com/office/drawing/2014/main" id="{2DD34772-B57F-E16B-FAB7-E17B957D5671}"/>
              </a:ext>
            </a:extLst>
          </p:cNvPr>
          <p:cNvSpPr>
            <a:spLocks noGrp="1"/>
          </p:cNvSpPr>
          <p:nvPr>
            <p:ph type="sldNum" idx="12"/>
          </p:nvPr>
        </p:nvSpPr>
        <p:spPr/>
        <p:txBody>
          <a:bodyPr/>
          <a:lstStyle/>
          <a:p>
            <a:fld id="{00000000-1234-1234-1234-123412341234}" type="slidenum">
              <a:rPr lang="en-US" smtClean="0"/>
              <a:pPr/>
              <a:t>8</a:t>
            </a:fld>
            <a:endParaRPr lang="en-US"/>
          </a:p>
        </p:txBody>
      </p:sp>
    </p:spTree>
    <p:extLst>
      <p:ext uri="{BB962C8B-B14F-4D97-AF65-F5344CB8AC3E}">
        <p14:creationId xmlns:p14="http://schemas.microsoft.com/office/powerpoint/2010/main" val="945417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8FAC6-DB0D-442D-36E3-A87CC1F9769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7148916-5641-0912-BE49-6196FBFE45C3}"/>
              </a:ext>
            </a:extLst>
          </p:cNvPr>
          <p:cNvPicPr>
            <a:picLocks noChangeAspect="1"/>
          </p:cNvPicPr>
          <p:nvPr/>
        </p:nvPicPr>
        <p:blipFill>
          <a:blip r:embed="rId3"/>
          <a:stretch>
            <a:fillRect/>
          </a:stretch>
        </p:blipFill>
        <p:spPr>
          <a:xfrm>
            <a:off x="6739128" y="274321"/>
            <a:ext cx="11663317" cy="9155429"/>
          </a:xfrm>
          <a:prstGeom prst="rect">
            <a:avLst/>
          </a:prstGeom>
        </p:spPr>
      </p:pic>
      <p:sp>
        <p:nvSpPr>
          <p:cNvPr id="2" name="Slide Number Placeholder 1">
            <a:extLst>
              <a:ext uri="{FF2B5EF4-FFF2-40B4-BE49-F238E27FC236}">
                <a16:creationId xmlns:a16="http://schemas.microsoft.com/office/drawing/2014/main" id="{3A719FED-5046-CC3F-9233-AF97B0873505}"/>
              </a:ext>
            </a:extLst>
          </p:cNvPr>
          <p:cNvSpPr>
            <a:spLocks noGrp="1"/>
          </p:cNvSpPr>
          <p:nvPr>
            <p:ph type="sldNum" idx="12"/>
          </p:nvPr>
        </p:nvSpPr>
        <p:spPr>
          <a:xfrm>
            <a:off x="13620438" y="470629"/>
            <a:ext cx="4114800" cy="209550"/>
          </a:xfrm>
        </p:spPr>
        <p:txBody>
          <a:bodyPr/>
          <a:lstStyle/>
          <a:p>
            <a:pPr lvl="0"/>
            <a:fld id="{00000000-1234-1234-1234-123412341234}" type="slidenum">
              <a:rPr lang="en-US" smtClean="0"/>
              <a:pPr lvl="0"/>
              <a:t>9</a:t>
            </a:fld>
            <a:endParaRPr lang="en-US"/>
          </a:p>
        </p:txBody>
      </p:sp>
      <p:sp>
        <p:nvSpPr>
          <p:cNvPr id="3" name="Text Placeholder 2">
            <a:extLst>
              <a:ext uri="{FF2B5EF4-FFF2-40B4-BE49-F238E27FC236}">
                <a16:creationId xmlns:a16="http://schemas.microsoft.com/office/drawing/2014/main" id="{95903B2F-129D-0863-9A22-69DB62AD2B97}"/>
              </a:ext>
            </a:extLst>
          </p:cNvPr>
          <p:cNvSpPr>
            <a:spLocks noGrp="1"/>
          </p:cNvSpPr>
          <p:nvPr>
            <p:ph type="body" idx="1"/>
          </p:nvPr>
        </p:nvSpPr>
        <p:spPr>
          <a:xfrm>
            <a:off x="1059874" y="1108345"/>
            <a:ext cx="6561105" cy="477567"/>
          </a:xfrm>
        </p:spPr>
        <p:txBody>
          <a:bodyPr/>
          <a:lstStyle/>
          <a:p>
            <a:r>
              <a:rPr lang="en-US"/>
              <a:t>With SLS</a:t>
            </a:r>
          </a:p>
        </p:txBody>
      </p:sp>
      <p:sp>
        <p:nvSpPr>
          <p:cNvPr id="4" name="Title 3">
            <a:extLst>
              <a:ext uri="{FF2B5EF4-FFF2-40B4-BE49-F238E27FC236}">
                <a16:creationId xmlns:a16="http://schemas.microsoft.com/office/drawing/2014/main" id="{176A3B7A-D94B-8DDD-E5E3-E9A13E915B16}"/>
              </a:ext>
            </a:extLst>
          </p:cNvPr>
          <p:cNvSpPr>
            <a:spLocks noGrp="1"/>
          </p:cNvSpPr>
          <p:nvPr>
            <p:ph type="title"/>
          </p:nvPr>
        </p:nvSpPr>
        <p:spPr>
          <a:xfrm>
            <a:off x="1059876" y="1576254"/>
            <a:ext cx="16168250" cy="1011479"/>
          </a:xfrm>
        </p:spPr>
        <p:txBody>
          <a:bodyPr/>
          <a:lstStyle/>
          <a:p>
            <a:r>
              <a:rPr lang="en-US"/>
              <a:t>2. </a:t>
            </a:r>
            <a:r>
              <a:rPr lang="en-SG"/>
              <a:t>AI Zipper</a:t>
            </a:r>
          </a:p>
        </p:txBody>
      </p:sp>
      <p:sp>
        <p:nvSpPr>
          <p:cNvPr id="5" name="Text Placeholder 4">
            <a:extLst>
              <a:ext uri="{FF2B5EF4-FFF2-40B4-BE49-F238E27FC236}">
                <a16:creationId xmlns:a16="http://schemas.microsoft.com/office/drawing/2014/main" id="{D6745721-A946-6B15-6319-29BC90864469}"/>
              </a:ext>
            </a:extLst>
          </p:cNvPr>
          <p:cNvSpPr>
            <a:spLocks noGrp="1"/>
          </p:cNvSpPr>
          <p:nvPr>
            <p:ph type="body" idx="2"/>
          </p:nvPr>
        </p:nvSpPr>
        <p:spPr>
          <a:xfrm>
            <a:off x="1060450" y="2587625"/>
            <a:ext cx="6807643" cy="6272213"/>
          </a:xfrm>
        </p:spPr>
        <p:txBody>
          <a:bodyPr/>
          <a:lstStyle/>
          <a:p>
            <a:r>
              <a:rPr lang="en-US">
                <a:hlinkClick r:id="rId4"/>
              </a:rPr>
              <a:t>AI Zipper</a:t>
            </a:r>
            <a:r>
              <a:rPr lang="en-US"/>
              <a:t> – Packaging Interactives</a:t>
            </a:r>
          </a:p>
          <a:p>
            <a:r>
              <a:rPr lang="en-US"/>
              <a:t>Insert Code: Follow the on-screen instructions and paste your HTML code into AI Zipper.</a:t>
            </a:r>
          </a:p>
          <a:p>
            <a:pPr lvl="1"/>
            <a:r>
              <a:rPr lang="en-US"/>
              <a:t>Supports two methods:</a:t>
            </a:r>
          </a:p>
          <a:p>
            <a:pPr lvl="2"/>
            <a:r>
              <a:rPr lang="en-US"/>
              <a:t>Drag and drop your files, or</a:t>
            </a:r>
          </a:p>
          <a:p>
            <a:pPr lvl="2"/>
            <a:r>
              <a:rPr lang="en-US"/>
              <a:t>Copy and paste code into the correct CSS and JavaScript tabs.</a:t>
            </a:r>
          </a:p>
          <a:p>
            <a:r>
              <a:rPr lang="en-US"/>
              <a:t>2. Preview Interactive: Click Preview to view your interactive within AI Zipper.</a:t>
            </a:r>
          </a:p>
          <a:p>
            <a:r>
              <a:rPr lang="en-US"/>
              <a:t>3. Open in New Tab: Click Preview in New Tab to experience the interactive in a separate browser window.</a:t>
            </a:r>
            <a:endParaRPr lang="en-SG"/>
          </a:p>
        </p:txBody>
      </p:sp>
      <p:sp>
        <p:nvSpPr>
          <p:cNvPr id="9" name="TextBox 8">
            <a:extLst>
              <a:ext uri="{FF2B5EF4-FFF2-40B4-BE49-F238E27FC236}">
                <a16:creationId xmlns:a16="http://schemas.microsoft.com/office/drawing/2014/main" id="{88FDDE03-7D39-FFB2-89AC-48971CC0DF99}"/>
              </a:ext>
            </a:extLst>
          </p:cNvPr>
          <p:cNvSpPr txBox="1"/>
          <p:nvPr/>
        </p:nvSpPr>
        <p:spPr>
          <a:xfrm>
            <a:off x="9699007" y="3716207"/>
            <a:ext cx="1056836" cy="707886"/>
          </a:xfrm>
          <a:prstGeom prst="rect">
            <a:avLst/>
          </a:prstGeom>
          <a:noFill/>
        </p:spPr>
        <p:txBody>
          <a:bodyPr wrap="square" rtlCol="0">
            <a:spAutoFit/>
          </a:bodyPr>
          <a:lstStyle/>
          <a:p>
            <a:pPr algn="ctr" fontAlgn="base"/>
            <a:r>
              <a:rPr lang="en-SG" sz="4000" b="1" i="0">
                <a:solidFill>
                  <a:srgbClr val="FF0000"/>
                </a:solidFill>
                <a:effectLst/>
                <a:latin typeface="Source Sans Pro" panose="020B0503030403020204" pitchFamily="34" charset="0"/>
              </a:rPr>
              <a:t>①</a:t>
            </a:r>
          </a:p>
        </p:txBody>
      </p:sp>
      <p:sp>
        <p:nvSpPr>
          <p:cNvPr id="12" name="TextBox 11">
            <a:extLst>
              <a:ext uri="{FF2B5EF4-FFF2-40B4-BE49-F238E27FC236}">
                <a16:creationId xmlns:a16="http://schemas.microsoft.com/office/drawing/2014/main" id="{A153418C-E8B0-BA06-007D-59D4DCF4258C}"/>
              </a:ext>
            </a:extLst>
          </p:cNvPr>
          <p:cNvSpPr txBox="1"/>
          <p:nvPr/>
        </p:nvSpPr>
        <p:spPr>
          <a:xfrm>
            <a:off x="9802740" y="6572978"/>
            <a:ext cx="1056836" cy="707886"/>
          </a:xfrm>
          <a:prstGeom prst="rect">
            <a:avLst/>
          </a:prstGeom>
          <a:noFill/>
        </p:spPr>
        <p:txBody>
          <a:bodyPr wrap="square" rtlCol="0">
            <a:spAutoFit/>
          </a:bodyPr>
          <a:lstStyle/>
          <a:p>
            <a:pPr algn="ctr" fontAlgn="base"/>
            <a:r>
              <a:rPr lang="en-SG" sz="4000" b="1" i="0">
                <a:solidFill>
                  <a:srgbClr val="FF0000"/>
                </a:solidFill>
                <a:effectLst/>
                <a:latin typeface="Source Sans Pro" panose="020B0503030403020204" pitchFamily="34" charset="0"/>
              </a:rPr>
              <a:t>②</a:t>
            </a:r>
          </a:p>
        </p:txBody>
      </p:sp>
      <p:sp>
        <p:nvSpPr>
          <p:cNvPr id="13" name="TextBox 12">
            <a:extLst>
              <a:ext uri="{FF2B5EF4-FFF2-40B4-BE49-F238E27FC236}">
                <a16:creationId xmlns:a16="http://schemas.microsoft.com/office/drawing/2014/main" id="{53098007-4D9C-0618-3382-952BA63D0A74}"/>
              </a:ext>
            </a:extLst>
          </p:cNvPr>
          <p:cNvSpPr txBox="1"/>
          <p:nvPr/>
        </p:nvSpPr>
        <p:spPr>
          <a:xfrm>
            <a:off x="11696202" y="6572978"/>
            <a:ext cx="4173198" cy="707886"/>
          </a:xfrm>
          <a:prstGeom prst="rect">
            <a:avLst/>
          </a:prstGeom>
          <a:noFill/>
        </p:spPr>
        <p:txBody>
          <a:bodyPr wrap="square">
            <a:spAutoFit/>
          </a:bodyPr>
          <a:lstStyle/>
          <a:p>
            <a:r>
              <a:rPr lang="en-SG" sz="4000" b="1" i="0">
                <a:solidFill>
                  <a:srgbClr val="DF000F"/>
                </a:solidFill>
                <a:effectLst/>
                <a:latin typeface="Source Sans Pro" panose="020B0503030403020204" pitchFamily="34" charset="0"/>
              </a:rPr>
              <a:t>③</a:t>
            </a:r>
            <a:endParaRPr lang="en-SG" sz="4000" b="1"/>
          </a:p>
        </p:txBody>
      </p:sp>
    </p:spTree>
    <p:extLst>
      <p:ext uri="{BB962C8B-B14F-4D97-AF65-F5344CB8AC3E}">
        <p14:creationId xmlns:p14="http://schemas.microsoft.com/office/powerpoint/2010/main" val="434338710"/>
      </p:ext>
    </p:extLst>
  </p:cSld>
  <p:clrMapOvr>
    <a:masterClrMapping/>
  </p:clrMapOvr>
</p:sld>
</file>

<file path=ppt/theme/theme1.xml><?xml version="1.0" encoding="utf-8"?>
<a:theme xmlns:a="http://schemas.openxmlformats.org/drawingml/2006/main" name="SLS Theme">
  <a:themeElements>
    <a:clrScheme name="Custom 2">
      <a:dk1>
        <a:srgbClr val="1A1A1A"/>
      </a:dk1>
      <a:lt1>
        <a:srgbClr val="FFFFFF"/>
      </a:lt1>
      <a:dk2>
        <a:srgbClr val="0B233F"/>
      </a:dk2>
      <a:lt2>
        <a:srgbClr val="F3F5F8"/>
      </a:lt2>
      <a:accent1>
        <a:srgbClr val="2B639D"/>
      </a:accent1>
      <a:accent2>
        <a:srgbClr val="E96969"/>
      </a:accent2>
      <a:accent3>
        <a:srgbClr val="4ECBD3"/>
      </a:accent3>
      <a:accent4>
        <a:srgbClr val="FBBC04"/>
      </a:accent4>
      <a:accent5>
        <a:srgbClr val="5B9BD5"/>
      </a:accent5>
      <a:accent6>
        <a:srgbClr val="FFFFFF"/>
      </a:accent6>
      <a:hlink>
        <a:srgbClr val="2B62D8"/>
      </a:hlink>
      <a:folHlink>
        <a:srgbClr val="E9696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23b6993-7b2a-47fc-abda-801f9cfc4a22">
      <UserInfo>
        <DisplayName>Michael CHEW (MOE)</DisplayName>
        <AccountId>103</AccountId>
        <AccountType/>
      </UserInfo>
      <UserInfo>
        <DisplayName>Shiming KAI (MOE)</DisplayName>
        <AccountId>112</AccountId>
        <AccountType/>
      </UserInfo>
      <UserInfo>
        <DisplayName>Matthew SEAH (MOE)</DisplayName>
        <AccountId>101</AccountId>
        <AccountType/>
      </UserInfo>
      <UserInfo>
        <DisplayName>Xin Rong NG (MOE)</DisplayName>
        <AccountId>129</AccountId>
        <AccountType/>
      </UserInfo>
    </SharedWithUsers>
    <lcf76f155ced4ddcb4097134ff3c332f xmlns="8e7907c9-d300-453a-973f-22b249258053">
      <Terms xmlns="http://schemas.microsoft.com/office/infopath/2007/PartnerControls"/>
    </lcf76f155ced4ddcb4097134ff3c332f>
    <TaxCatchAll xmlns="023b6993-7b2a-47fc-abda-801f9cfc4a2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C396C50D41E3A4091F741143D4A7CC7" ma:contentTypeVersion="17" ma:contentTypeDescription="Create a new document." ma:contentTypeScope="" ma:versionID="1cdf40fee621040e3d80180bd8829b7f">
  <xsd:schema xmlns:xsd="http://www.w3.org/2001/XMLSchema" xmlns:xs="http://www.w3.org/2001/XMLSchema" xmlns:p="http://schemas.microsoft.com/office/2006/metadata/properties" xmlns:ns2="8e7907c9-d300-453a-973f-22b249258053" xmlns:ns3="023b6993-7b2a-47fc-abda-801f9cfc4a22" targetNamespace="http://schemas.microsoft.com/office/2006/metadata/properties" ma:root="true" ma:fieldsID="acfefa9a2f18233ea74310ed7b07e950" ns2:_="" ns3:_="">
    <xsd:import namespace="8e7907c9-d300-453a-973f-22b249258053"/>
    <xsd:import namespace="023b6993-7b2a-47fc-abda-801f9cfc4a2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SearchProperties" minOccurs="0"/>
                <xsd:element ref="ns2:MediaServiceDateTake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7907c9-d300-453a-973f-22b2492580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e9d480b-ab17-401a-b600-22ef0398b2a7"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3b6993-7b2a-47fc-abda-801f9cfc4a2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15ee23b7-9f70-4c4d-86aa-0440e52df159}" ma:internalName="TaxCatchAll" ma:showField="CatchAllData" ma:web="023b6993-7b2a-47fc-abda-801f9cfc4a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8EE37B-0101-4074-A8D9-0E795E1DCCFA}">
  <ds:schemaRefs>
    <ds:schemaRef ds:uri="http://schemas.microsoft.com/sharepoint/v3/contenttype/forms"/>
  </ds:schemaRefs>
</ds:datastoreItem>
</file>

<file path=customXml/itemProps2.xml><?xml version="1.0" encoding="utf-8"?>
<ds:datastoreItem xmlns:ds="http://schemas.openxmlformats.org/officeDocument/2006/customXml" ds:itemID="{29E5D159-FB4B-4C7E-ABC7-4A6B08434EE9}">
  <ds:schemaRefs>
    <ds:schemaRef ds:uri="http://schemas.microsoft.com/office/2006/documentManagement/types"/>
    <ds:schemaRef ds:uri="http://schemas.microsoft.com/office/infopath/2007/PartnerControls"/>
    <ds:schemaRef ds:uri="http://purl.org/dc/dcmitype/"/>
    <ds:schemaRef ds:uri="http://purl.org/dc/terms/"/>
    <ds:schemaRef ds:uri="http://www.w3.org/XML/1998/namespace"/>
    <ds:schemaRef ds:uri="8e7907c9-d300-453a-973f-22b249258053"/>
    <ds:schemaRef ds:uri="http://schemas.microsoft.com/office/2006/metadata/properties"/>
    <ds:schemaRef ds:uri="http://schemas.openxmlformats.org/package/2006/metadata/core-properties"/>
    <ds:schemaRef ds:uri="023b6993-7b2a-47fc-abda-801f9cfc4a22"/>
    <ds:schemaRef ds:uri="http://purl.org/dc/elements/1.1/"/>
  </ds:schemaRefs>
</ds:datastoreItem>
</file>

<file path=customXml/itemProps3.xml><?xml version="1.0" encoding="utf-8"?>
<ds:datastoreItem xmlns:ds="http://schemas.openxmlformats.org/officeDocument/2006/customXml" ds:itemID="{791D75DD-07CB-40B0-91D2-8A2F03EE587D}">
  <ds:schemaRefs>
    <ds:schemaRef ds:uri="023b6993-7b2a-47fc-abda-801f9cfc4a22"/>
    <ds:schemaRef ds:uri="8e7907c9-d300-453a-973f-22b2492580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2142</Words>
  <Application>Microsoft Office PowerPoint</Application>
  <PresentationFormat>Custom</PresentationFormat>
  <Paragraphs>240</Paragraphs>
  <Slides>26</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Noto Sans</vt:lpstr>
      <vt:lpstr>Arial</vt:lpstr>
      <vt:lpstr>Google Sans Flex</vt:lpstr>
      <vt:lpstr>Calibri</vt:lpstr>
      <vt:lpstr>Source Sans Pro</vt:lpstr>
      <vt:lpstr>SLS Theme</vt:lpstr>
      <vt:lpstr>InspireX AI-Generated Interactives with SLS and in SLS</vt:lpstr>
      <vt:lpstr>Context</vt:lpstr>
      <vt:lpstr>Poster Outline</vt:lpstr>
      <vt:lpstr>1. What is the Pedagogical Value of Interactive?</vt:lpstr>
      <vt:lpstr>Google Gemini Pro 2.5</vt:lpstr>
      <vt:lpstr>1. Google Gemini App on Model Gemini Pro 2.5</vt:lpstr>
      <vt:lpstr>1. Google Gemini App  Pedagogical Prompt and User Prompt</vt:lpstr>
      <vt:lpstr>2. AI Zipper</vt:lpstr>
      <vt:lpstr>2. AI Zipper</vt:lpstr>
      <vt:lpstr>2. AI Zipper</vt:lpstr>
      <vt:lpstr>3. Scorable Interactives (xAPI) </vt:lpstr>
      <vt:lpstr>3. New Feature since March 2025 - Scorable Interactives in SLS</vt:lpstr>
      <vt:lpstr>3. Why Scorable Interactives Matter</vt:lpstr>
      <vt:lpstr>3. Scorable Interactives </vt:lpstr>
      <vt:lpstr>3. Scorable Interactives </vt:lpstr>
      <vt:lpstr>3. Scorable Interactives </vt:lpstr>
      <vt:lpstr>3. Scorable Interactives </vt:lpstr>
      <vt:lpstr>3. Scorable Interactives </vt:lpstr>
      <vt:lpstr>3. Scorable Interactives </vt:lpstr>
      <vt:lpstr>Questions</vt:lpstr>
      <vt:lpstr>Community Gallery with downloadable for Scaling across MOE</vt:lpstr>
      <vt:lpstr>Community of ACP Interactive builders</vt:lpstr>
      <vt:lpstr>#html open community</vt:lpstr>
      <vt:lpstr>Annex: SLS Interactive Generator  </vt:lpstr>
      <vt:lpstr>4. SLS Interactive Generator </vt:lpstr>
      <vt:lpstr>4. SLS Interactive Generator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Julene Gatot</dc:creator>
  <cp:lastModifiedBy>Lawrence WEE (MOE)</cp:lastModifiedBy>
  <cp:revision>2</cp:revision>
  <dcterms:created xsi:type="dcterms:W3CDTF">2021-02-11T03:19:52Z</dcterms:created>
  <dcterms:modified xsi:type="dcterms:W3CDTF">2025-10-28T01:50:56Z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0x010100AC396C50D41E3A4091F741143D4A7CC7</vt:lpwstr>
  </property>
  <property fmtid="{D5CDD505-2E9C-101B-9397-08002B2CF9AE}" pid="3" name="MediaServiceImageTags">
    <vt:lpwstr/>
  </property>
  <property fmtid="{D5CDD505-2E9C-101B-9397-08002B2CF9AE}" pid="4" name="MSIP_Label_5434c4c7-833e-41e4-b0ab-cdb227a2f6f7_Enabled">
    <vt:lpwstr>true</vt:lpwstr>
  </property>
  <property fmtid="{D5CDD505-2E9C-101B-9397-08002B2CF9AE}" pid="5" name="MSIP_Label_5434c4c7-833e-41e4-b0ab-cdb227a2f6f7_SetDate">
    <vt:lpwstr>2025-05-19T00:35:50Z</vt:lpwstr>
  </property>
  <property fmtid="{D5CDD505-2E9C-101B-9397-08002B2CF9AE}" pid="6" name="MSIP_Label_5434c4c7-833e-41e4-b0ab-cdb227a2f6f7_Method">
    <vt:lpwstr>Privileged</vt:lpwstr>
  </property>
  <property fmtid="{D5CDD505-2E9C-101B-9397-08002B2CF9AE}" pid="7" name="MSIP_Label_5434c4c7-833e-41e4-b0ab-cdb227a2f6f7_Name">
    <vt:lpwstr>Official (Open)</vt:lpwstr>
  </property>
  <property fmtid="{D5CDD505-2E9C-101B-9397-08002B2CF9AE}" pid="8" name="MSIP_Label_5434c4c7-833e-41e4-b0ab-cdb227a2f6f7_SiteId">
    <vt:lpwstr>0b11c524-9a1c-4e1b-84cb-6336aefc2243</vt:lpwstr>
  </property>
  <property fmtid="{D5CDD505-2E9C-101B-9397-08002B2CF9AE}" pid="9" name="MSIP_Label_5434c4c7-833e-41e4-b0ab-cdb227a2f6f7_ActionId">
    <vt:lpwstr>ddeeb732-864c-4afb-82b4-58f7602d5593</vt:lpwstr>
  </property>
  <property fmtid="{D5CDD505-2E9C-101B-9397-08002B2CF9AE}" pid="10" name="MSIP_Label_5434c4c7-833e-41e4-b0ab-cdb227a2f6f7_ContentBits">
    <vt:lpwstr>0</vt:lpwstr>
  </property>
  <property fmtid="{D5CDD505-2E9C-101B-9397-08002B2CF9AE}" pid="11" name="MSIP_Label_5434c4c7-833e-41e4-b0ab-cdb227a2f6f7_Tag">
    <vt:lpwstr>10, 0, 1, 1</vt:lpwstr>
  </property>
</Properties>
</file>