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1" r:id="rId4"/>
    <p:sldMasterId id="214748367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embeddedFontLst>
    <p:embeddedFont>
      <p:font typeface="Libre Franklin"/>
      <p:regular r:id="rId21"/>
      <p:bold r:id="rId22"/>
      <p:italic r:id="rId23"/>
      <p:boldItalic r:id="rId24"/>
    </p:embeddedFont>
    <p:embeddedFont>
      <p:font typeface="Franklin Gothic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LibreFranklin-bold.fntdata"/><Relationship Id="rId21" Type="http://schemas.openxmlformats.org/officeDocument/2006/relationships/font" Target="fonts/LibreFranklin-regular.fntdata"/><Relationship Id="rId24" Type="http://schemas.openxmlformats.org/officeDocument/2006/relationships/font" Target="fonts/LibreFranklin-boldItalic.fntdata"/><Relationship Id="rId23" Type="http://schemas.openxmlformats.org/officeDocument/2006/relationships/font" Target="fonts/LibreFranklin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schemas.openxmlformats.org/officeDocument/2006/relationships/font" Target="fonts/FranklinGothic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bcf1c59072_2_10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g3bcf1c59072_2_10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g3bcf1c59072_2_10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bcf1c59072_2_18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g3bcf1c59072_2_18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5" name="Google Shape;245;g3bcf1c59072_2_18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bcf1c59072_2_1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g3bcf1c59072_2_1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2" name="Google Shape;252;g3bcf1c59072_2_1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bcf1c59072_2_19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g3bcf1c59072_2_19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g3bcf1c59072_2_19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bcf1c59072_2_20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" name="Google Shape;268;g3bcf1c59072_2_20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9" name="Google Shape;269;g3bcf1c59072_2_20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bcf1c59072_2_2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g3bcf1c59072_2_2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7" name="Google Shape;277;g3bcf1c59072_2_2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bcf1c59072_2_1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g3bcf1c59072_2_1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parallel task of P2A textbook thinking aloud p.84</a:t>
            </a:r>
            <a:endParaRPr/>
          </a:p>
        </p:txBody>
      </p:sp>
      <p:sp>
        <p:nvSpPr>
          <p:cNvPr id="166" name="Google Shape;166;g3bcf1c59072_2_1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bcf1c59072_2_1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3bcf1c59072_2_1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g3bcf1c59072_2_1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cf1c59072_2_1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g3bcf1c59072_2_1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3" name="Google Shape;183;g3bcf1c59072_2_1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bcf1c59072_2_1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g3bcf1c59072_2_1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2" name="Google Shape;192;g3bcf1c59072_2_13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bcf1c59072_2_1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g3bcf1c59072_2_14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4" name="Google Shape;204;g3bcf1c59072_2_14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bcf1c59072_2_15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g3bcf1c59072_2_15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7" name="Google Shape;217;g3bcf1c59072_2_15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bcf1c59072_2_16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g3bcf1c59072_2_16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4" name="Google Shape;224;g3bcf1c59072_2_16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bcf1c59072_2_17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g3bcf1c59072_2_17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2" name="Google Shape;232;g3bcf1c59072_2_17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1">
  <p:cSld name="Title 1">
    <p:bg>
      <p:bgPr>
        <a:solidFill>
          <a:schemeClr val="lt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ctrTitle"/>
          </p:nvPr>
        </p:nvSpPr>
        <p:spPr>
          <a:xfrm>
            <a:off x="4732428" y="308609"/>
            <a:ext cx="4114800" cy="24688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Franklin Gothic"/>
              <a:buNone/>
              <a:defRPr b="1" i="0" sz="45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grpSp>
        <p:nvGrpSpPr>
          <p:cNvPr id="57" name="Google Shape;57;p14"/>
          <p:cNvGrpSpPr/>
          <p:nvPr/>
        </p:nvGrpSpPr>
        <p:grpSpPr>
          <a:xfrm>
            <a:off x="1" y="569064"/>
            <a:ext cx="4574436" cy="4574436"/>
            <a:chOff x="0" y="12289"/>
            <a:chExt cx="3550" cy="3551"/>
          </a:xfrm>
        </p:grpSpPr>
        <p:sp>
          <p:nvSpPr>
            <p:cNvPr id="58" name="Google Shape;58;p14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cxnSp>
        <p:nvCxnSpPr>
          <p:cNvPr id="61" name="Google Shape;61;p14"/>
          <p:cNvCxnSpPr/>
          <p:nvPr/>
        </p:nvCxnSpPr>
        <p:spPr>
          <a:xfrm>
            <a:off x="4732020" y="2962656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1">
  <p:cSld name="Agenda 1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5"/>
          <p:cNvGrpSpPr/>
          <p:nvPr/>
        </p:nvGrpSpPr>
        <p:grpSpPr>
          <a:xfrm>
            <a:off x="4772025" y="0"/>
            <a:ext cx="4371974" cy="2426702"/>
            <a:chOff x="5612972" y="1"/>
            <a:chExt cx="6615961" cy="3672246"/>
          </a:xfrm>
        </p:grpSpPr>
        <p:sp>
          <p:nvSpPr>
            <p:cNvPr id="64" name="Google Shape;64;p15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" name="Google Shape;65;p15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6" name="Google Shape;66;p15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" name="Google Shape;67;p15"/>
            <p:cNvSpPr/>
            <p:nvPr/>
          </p:nvSpPr>
          <p:spPr>
            <a:xfrm>
              <a:off x="7076887" y="728289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8" name="Google Shape;68;p15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69" name="Google Shape;69;p15"/>
          <p:cNvSpPr txBox="1"/>
          <p:nvPr>
            <p:ph type="title"/>
          </p:nvPr>
        </p:nvSpPr>
        <p:spPr>
          <a:xfrm>
            <a:off x="445770" y="142179"/>
            <a:ext cx="5090810" cy="119513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445769" y="1711439"/>
            <a:ext cx="5090810" cy="27813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71450">
            <a:normAutofit/>
          </a:bodyPr>
          <a:lstStyle>
            <a:lvl1pPr indent="-342900" lvl="0" marL="4572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D7C3F"/>
              </a:buClr>
              <a:buSzPts val="1800"/>
              <a:buFont typeface="Arial"/>
              <a:buChar char="•"/>
              <a:defRPr b="1" i="0" sz="18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238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2" name="Google Shape;72;p15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73" name="Google Shape;73;p15"/>
          <p:cNvCxnSpPr/>
          <p:nvPr/>
        </p:nvCxnSpPr>
        <p:spPr>
          <a:xfrm>
            <a:off x="445770" y="1611630"/>
            <a:ext cx="1597914" cy="0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Title"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ctrTitle"/>
          </p:nvPr>
        </p:nvSpPr>
        <p:spPr>
          <a:xfrm>
            <a:off x="4732428" y="308609"/>
            <a:ext cx="4114800" cy="24688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Franklin Gothic"/>
              <a:buNone/>
              <a:defRPr b="1" i="0" sz="45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grpSp>
        <p:nvGrpSpPr>
          <p:cNvPr id="76" name="Google Shape;76;p16"/>
          <p:cNvGrpSpPr/>
          <p:nvPr/>
        </p:nvGrpSpPr>
        <p:grpSpPr>
          <a:xfrm>
            <a:off x="1" y="569064"/>
            <a:ext cx="4574436" cy="4574436"/>
            <a:chOff x="0" y="12289"/>
            <a:chExt cx="3550" cy="3551"/>
          </a:xfrm>
        </p:grpSpPr>
        <p:sp>
          <p:nvSpPr>
            <p:cNvPr id="77" name="Google Shape;77;p16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" name="Google Shape;78;p16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" name="Google Shape;79;p16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cxnSp>
        <p:nvCxnSpPr>
          <p:cNvPr id="80" name="Google Shape;80;p16"/>
          <p:cNvCxnSpPr/>
          <p:nvPr/>
        </p:nvCxnSpPr>
        <p:spPr>
          <a:xfrm>
            <a:off x="4732020" y="2962656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4732429" y="3412164"/>
            <a:ext cx="411480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D7C3F"/>
              </a:buClr>
              <a:buSzPts val="1800"/>
              <a:buNone/>
              <a:defRPr b="1" i="0" sz="18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191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2pPr>
            <a:lvl3pPr indent="-4191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3pPr>
            <a:lvl4pPr indent="-4191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indent="-4191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2">
  <p:cSld name="Table 2">
    <p:bg>
      <p:bgPr>
        <a:solidFill>
          <a:schemeClr val="lt1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445770" y="151800"/>
            <a:ext cx="8229600" cy="11777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5" name="Google Shape;85;p17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86" name="Google Shape;86;p17"/>
          <p:cNvCxnSpPr/>
          <p:nvPr/>
        </p:nvCxnSpPr>
        <p:spPr>
          <a:xfrm>
            <a:off x="445770" y="1611630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pos="450">
          <p15:clr>
            <a:srgbClr val="FBAE40"/>
          </p15:clr>
        </p15:guide>
        <p15:guide id="2" pos="5310">
          <p15:clr>
            <a:srgbClr val="FBAE40"/>
          </p15:clr>
        </p15:guide>
        <p15:guide id="3" pos="2160">
          <p15:clr>
            <a:srgbClr val="FBAE40"/>
          </p15:clr>
        </p15:guide>
        <p15:guide id="4" pos="3870">
          <p15:clr>
            <a:srgbClr val="FBAE40"/>
          </p15:clr>
        </p15:guide>
        <p15:guide id="5" pos="1890">
          <p15:clr>
            <a:srgbClr val="FBAE40"/>
          </p15:clr>
        </p15:guide>
        <p15:guide id="6" pos="3600">
          <p15:clr>
            <a:srgbClr val="FBAE40"/>
          </p15:clr>
        </p15:guide>
        <p15:guide id="7" orient="horz" pos="918">
          <p15:clr>
            <a:srgbClr val="FBAE40"/>
          </p15:clr>
        </p15:guide>
        <p15:guide id="8" orient="horz" pos="1044">
          <p15:clr>
            <a:srgbClr val="FBAE40"/>
          </p15:clr>
        </p15:guide>
        <p15:guide id="9" orient="horz" pos="41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">
  <p:cSld name="Section Title">
    <p:bg>
      <p:bgPr>
        <a:solidFill>
          <a:schemeClr val="accent3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/>
          <p:nvPr>
            <p:ph idx="2" type="pic"/>
          </p:nvPr>
        </p:nvSpPr>
        <p:spPr>
          <a:xfrm>
            <a:off x="0" y="0"/>
            <a:ext cx="9144000" cy="5160407"/>
          </a:xfrm>
          <a:prstGeom prst="rect">
            <a:avLst/>
          </a:prstGeom>
          <a:noFill/>
          <a:ln>
            <a:noFill/>
          </a:ln>
        </p:spPr>
      </p:sp>
      <p:sp>
        <p:nvSpPr>
          <p:cNvPr id="89" name="Google Shape;89;p18"/>
          <p:cNvSpPr txBox="1"/>
          <p:nvPr>
            <p:ph type="title"/>
          </p:nvPr>
        </p:nvSpPr>
        <p:spPr>
          <a:xfrm>
            <a:off x="4732019" y="333700"/>
            <a:ext cx="4108109" cy="24688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Franklin Gothic"/>
              <a:buNone/>
              <a:defRPr b="1" i="0" sz="45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18"/>
          <p:cNvSpPr/>
          <p:nvPr/>
        </p:nvSpPr>
        <p:spPr>
          <a:xfrm>
            <a:off x="4732020" y="2963882"/>
            <a:ext cx="1600200" cy="7543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5328">
          <p15:clr>
            <a:srgbClr val="FBAE40"/>
          </p15:clr>
        </p15:guide>
        <p15:guide id="2" pos="3258">
          <p15:clr>
            <a:srgbClr val="FBAE40"/>
          </p15:clr>
        </p15:guide>
        <p15:guide id="3" pos="3420">
          <p15:clr>
            <a:srgbClr val="FBAE40"/>
          </p15:clr>
        </p15:guide>
        <p15:guide id="4" orient="horz" pos="138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2">
  <p:cSld name="Title 2">
    <p:bg>
      <p:bgPr>
        <a:solidFill>
          <a:schemeClr val="lt1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ctrTitle"/>
          </p:nvPr>
        </p:nvSpPr>
        <p:spPr>
          <a:xfrm>
            <a:off x="4724876" y="322897"/>
            <a:ext cx="4114800" cy="24688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Franklin Gothic"/>
              <a:buNone/>
              <a:defRPr b="1" i="0" sz="45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/>
          <p:nvPr>
            <p:ph idx="2" type="pic"/>
          </p:nvPr>
        </p:nvSpPr>
        <p:spPr>
          <a:xfrm>
            <a:off x="0" y="-8335"/>
            <a:ext cx="4343400" cy="516017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4724876" y="3426452"/>
            <a:ext cx="411480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D7C3F"/>
              </a:buClr>
              <a:buSzPts val="1800"/>
              <a:buNone/>
              <a:defRPr b="1" i="0" sz="18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191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2pPr>
            <a:lvl3pPr indent="-4191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3pPr>
            <a:lvl4pPr indent="-4191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indent="-4191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cxnSp>
        <p:nvCxnSpPr>
          <p:cNvPr id="95" name="Google Shape;95;p19"/>
          <p:cNvCxnSpPr/>
          <p:nvPr/>
        </p:nvCxnSpPr>
        <p:spPr>
          <a:xfrm>
            <a:off x="4732020" y="2962656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ntent 2">
  <p:cSld name="Title and Two Content 2">
    <p:bg>
      <p:bgPr>
        <a:solidFill>
          <a:schemeClr val="lt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20"/>
          <p:cNvGrpSpPr/>
          <p:nvPr/>
        </p:nvGrpSpPr>
        <p:grpSpPr>
          <a:xfrm rot="10800000">
            <a:off x="6652530" y="0"/>
            <a:ext cx="2493906" cy="2493906"/>
            <a:chOff x="0" y="12289"/>
            <a:chExt cx="3550" cy="3551"/>
          </a:xfrm>
        </p:grpSpPr>
        <p:sp>
          <p:nvSpPr>
            <p:cNvPr id="98" name="Google Shape;98;p20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9" name="Google Shape;99;p20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0" name="Google Shape;100;p20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01" name="Google Shape;101;p20"/>
          <p:cNvSpPr txBox="1"/>
          <p:nvPr>
            <p:ph type="title"/>
          </p:nvPr>
        </p:nvSpPr>
        <p:spPr>
          <a:xfrm>
            <a:off x="445770" y="208597"/>
            <a:ext cx="7333774" cy="112094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445770" y="2007394"/>
            <a:ext cx="3368120" cy="26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3" name="Google Shape;103;p20"/>
          <p:cNvSpPr txBox="1"/>
          <p:nvPr>
            <p:ph idx="2" type="body"/>
          </p:nvPr>
        </p:nvSpPr>
        <p:spPr>
          <a:xfrm>
            <a:off x="4411424" y="2007394"/>
            <a:ext cx="3368120" cy="26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p20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106" name="Google Shape;106;p20"/>
          <p:cNvCxnSpPr/>
          <p:nvPr/>
        </p:nvCxnSpPr>
        <p:spPr>
          <a:xfrm>
            <a:off x="445770" y="1611630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pos="450">
          <p15:clr>
            <a:srgbClr val="FBAE40"/>
          </p15:clr>
        </p15:guide>
        <p15:guide id="2" pos="5310">
          <p15:clr>
            <a:srgbClr val="FBAE40"/>
          </p15:clr>
        </p15:guide>
        <p15:guide id="3" pos="2160">
          <p15:clr>
            <a:srgbClr val="FBAE40"/>
          </p15:clr>
        </p15:guide>
        <p15:guide id="4" pos="3870">
          <p15:clr>
            <a:srgbClr val="FBAE40"/>
          </p15:clr>
        </p15:guide>
        <p15:guide id="5" pos="1890">
          <p15:clr>
            <a:srgbClr val="FBAE40"/>
          </p15:clr>
        </p15:guide>
        <p15:guide id="6" pos="3600">
          <p15:clr>
            <a:srgbClr val="FBAE40"/>
          </p15:clr>
        </p15:guide>
        <p15:guide id="7" orient="horz" pos="918">
          <p15:clr>
            <a:srgbClr val="FBAE40"/>
          </p15:clr>
        </p15:guide>
        <p15:guide id="8" orient="horz" pos="1044">
          <p15:clr>
            <a:srgbClr val="FBAE40"/>
          </p15:clr>
        </p15:guide>
        <p15:guide id="9" orient="horz" pos="41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">
  <p:cSld name="Title and Content "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21"/>
          <p:cNvGrpSpPr/>
          <p:nvPr/>
        </p:nvGrpSpPr>
        <p:grpSpPr>
          <a:xfrm>
            <a:off x="4772025" y="0"/>
            <a:ext cx="4371974" cy="2426702"/>
            <a:chOff x="5612972" y="1"/>
            <a:chExt cx="6615961" cy="3672246"/>
          </a:xfrm>
        </p:grpSpPr>
        <p:sp>
          <p:nvSpPr>
            <p:cNvPr id="109" name="Google Shape;109;p21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0" name="Google Shape;110;p21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" name="Google Shape;111;p21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" name="Google Shape;112;p21"/>
            <p:cNvSpPr/>
            <p:nvPr/>
          </p:nvSpPr>
          <p:spPr>
            <a:xfrm>
              <a:off x="7076887" y="728289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3" name="Google Shape;113;p21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14" name="Google Shape;114;p21"/>
          <p:cNvSpPr txBox="1"/>
          <p:nvPr>
            <p:ph type="title"/>
          </p:nvPr>
        </p:nvSpPr>
        <p:spPr>
          <a:xfrm>
            <a:off x="4739164" y="2624750"/>
            <a:ext cx="3704750" cy="190710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115" name="Google Shape;115;p21"/>
          <p:cNvCxnSpPr/>
          <p:nvPr/>
        </p:nvCxnSpPr>
        <p:spPr>
          <a:xfrm>
            <a:off x="4760595" y="4734877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452914" y="342901"/>
            <a:ext cx="3898702" cy="172878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0" spcFirstLastPara="1" rIns="68575" wrap="square" tIns="205725">
            <a:normAutofit/>
          </a:bodyPr>
          <a:lstStyle>
            <a:lvl1pPr indent="-32385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ranklin Gothic"/>
              <a:buAutoNum type="arabicPeriod"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ranklin Gothic"/>
              <a:buAutoNum type="alphaLcPeriod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ranklin Gothic"/>
              <a:buAutoNum type="arabicParenR"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ranklin Gothic"/>
              <a:buNone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ranklin Gothic"/>
              <a:buAutoNum type="arabicPeriod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2" type="body"/>
          </p:nvPr>
        </p:nvSpPr>
        <p:spPr>
          <a:xfrm>
            <a:off x="445770" y="2107946"/>
            <a:ext cx="3898702" cy="24896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9" name="Google Shape;119;p21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50">
          <p15:clr>
            <a:srgbClr val="FBAE40"/>
          </p15:clr>
        </p15:guide>
        <p15:guide id="2" pos="5310">
          <p15:clr>
            <a:srgbClr val="FBAE40"/>
          </p15:clr>
        </p15:guide>
        <p15:guide id="3" pos="2160">
          <p15:clr>
            <a:srgbClr val="FBAE40"/>
          </p15:clr>
        </p15:guide>
        <p15:guide id="4" pos="3870">
          <p15:clr>
            <a:srgbClr val="FBAE40"/>
          </p15:clr>
        </p15:guide>
        <p15:guide id="5" pos="1890">
          <p15:clr>
            <a:srgbClr val="FBAE40"/>
          </p15:clr>
        </p15:guide>
        <p15:guide id="6" pos="3600">
          <p15:clr>
            <a:srgbClr val="FBAE40"/>
          </p15:clr>
        </p15:guide>
        <p15:guide id="7" orient="horz" pos="918">
          <p15:clr>
            <a:srgbClr val="FBAE40"/>
          </p15:clr>
        </p15:guide>
        <p15:guide id="8" orient="horz" pos="1044">
          <p15:clr>
            <a:srgbClr val="FBAE40"/>
          </p15:clr>
        </p15:guide>
        <p15:guide id="9" orient="horz" pos="4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Picture">
  <p:cSld name="Title Content and Picture"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431482" y="208597"/>
            <a:ext cx="3797618" cy="17655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445770" y="2459684"/>
            <a:ext cx="3783330" cy="2245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714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cxnSp>
        <p:nvCxnSpPr>
          <p:cNvPr id="123" name="Google Shape;123;p22"/>
          <p:cNvCxnSpPr/>
          <p:nvPr/>
        </p:nvCxnSpPr>
        <p:spPr>
          <a:xfrm>
            <a:off x="445770" y="2248094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4" name="Google Shape;124;p22"/>
          <p:cNvSpPr/>
          <p:nvPr>
            <p:ph idx="2" type="pic"/>
          </p:nvPr>
        </p:nvSpPr>
        <p:spPr>
          <a:xfrm>
            <a:off x="4572000" y="0"/>
            <a:ext cx="4588669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22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6" name="Google Shape;126;p22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50">
          <p15:clr>
            <a:srgbClr val="FBAE40"/>
          </p15:clr>
        </p15:guide>
        <p15:guide id="2" pos="5310">
          <p15:clr>
            <a:srgbClr val="FBAE40"/>
          </p15:clr>
        </p15:guide>
        <p15:guide id="3" pos="2160">
          <p15:clr>
            <a:srgbClr val="FBAE40"/>
          </p15:clr>
        </p15:guide>
        <p15:guide id="4" pos="3870">
          <p15:clr>
            <a:srgbClr val="FBAE40"/>
          </p15:clr>
        </p15:guide>
        <p15:guide id="5" pos="1890">
          <p15:clr>
            <a:srgbClr val="FBAE40"/>
          </p15:clr>
        </p15:guide>
        <p15:guide id="6" pos="3600">
          <p15:clr>
            <a:srgbClr val="FBAE40"/>
          </p15:clr>
        </p15:guide>
        <p15:guide id="7" orient="horz" pos="918">
          <p15:clr>
            <a:srgbClr val="FBAE40"/>
          </p15:clr>
        </p15:guide>
        <p15:guide id="8" orient="horz" pos="1044">
          <p15:clr>
            <a:srgbClr val="FBAE40"/>
          </p15:clr>
        </p15:guide>
        <p15:guide id="9" orient="horz" pos="41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Table">
  <p:cSld name="Title Content and Table">
    <p:bg>
      <p:bgPr>
        <a:solidFill>
          <a:schemeClr val="lt1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23"/>
          <p:cNvGrpSpPr/>
          <p:nvPr/>
        </p:nvGrpSpPr>
        <p:grpSpPr>
          <a:xfrm flipH="1" rot="5400000">
            <a:off x="0" y="2925099"/>
            <a:ext cx="2219420" cy="2219419"/>
            <a:chOff x="0" y="12289"/>
            <a:chExt cx="3550" cy="3551"/>
          </a:xfrm>
        </p:grpSpPr>
        <p:sp>
          <p:nvSpPr>
            <p:cNvPr id="129" name="Google Shape;129;p23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0" name="Google Shape;130;p23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1" name="Google Shape;131;p23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32" name="Google Shape;132;p23"/>
          <p:cNvSpPr txBox="1"/>
          <p:nvPr>
            <p:ph type="title"/>
          </p:nvPr>
        </p:nvSpPr>
        <p:spPr>
          <a:xfrm>
            <a:off x="2746057" y="3496288"/>
            <a:ext cx="5952173" cy="103557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133" name="Google Shape;133;p23"/>
          <p:cNvCxnSpPr/>
          <p:nvPr/>
        </p:nvCxnSpPr>
        <p:spPr>
          <a:xfrm>
            <a:off x="2753201" y="4734877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4" name="Google Shape;134;p23"/>
          <p:cNvSpPr txBox="1"/>
          <p:nvPr>
            <p:ph idx="1" type="body"/>
          </p:nvPr>
        </p:nvSpPr>
        <p:spPr>
          <a:xfrm>
            <a:off x="452914" y="438004"/>
            <a:ext cx="2118836" cy="299929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0" spcFirstLastPara="1" rIns="68575" wrap="square" tIns="2057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1pPr>
            <a:lvl2pPr indent="-22860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3pPr>
            <a:lvl4pPr indent="-22860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5" name="Google Shape;135;p23"/>
          <p:cNvSpPr txBox="1"/>
          <p:nvPr>
            <p:ph idx="2" type="body"/>
          </p:nvPr>
        </p:nvSpPr>
        <p:spPr>
          <a:xfrm>
            <a:off x="2753200" y="438004"/>
            <a:ext cx="5945029" cy="299929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0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6" name="Google Shape;136;p23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7" name="Google Shape;137;p23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50">
          <p15:clr>
            <a:srgbClr val="FBAE40"/>
          </p15:clr>
        </p15:guide>
        <p15:guide id="2" pos="5310">
          <p15:clr>
            <a:srgbClr val="FBAE40"/>
          </p15:clr>
        </p15:guide>
        <p15:guide id="3" pos="2160">
          <p15:clr>
            <a:srgbClr val="FBAE40"/>
          </p15:clr>
        </p15:guide>
        <p15:guide id="4" pos="3870">
          <p15:clr>
            <a:srgbClr val="FBAE40"/>
          </p15:clr>
        </p15:guide>
        <p15:guide id="5" pos="1890">
          <p15:clr>
            <a:srgbClr val="FBAE40"/>
          </p15:clr>
        </p15:guide>
        <p15:guide id="6" pos="3600">
          <p15:clr>
            <a:srgbClr val="FBAE40"/>
          </p15:clr>
        </p15:guide>
        <p15:guide id="7" orient="horz" pos="918">
          <p15:clr>
            <a:srgbClr val="FBAE40"/>
          </p15:clr>
        </p15:guide>
        <p15:guide id="8" orient="horz" pos="1044">
          <p15:clr>
            <a:srgbClr val="FBAE40"/>
          </p15:clr>
        </p15:guide>
        <p15:guide id="9" orient="horz" pos="41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ntent">
  <p:cSld name="Title and Two Content">
    <p:bg>
      <p:bgPr>
        <a:solidFill>
          <a:schemeClr val="lt1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24"/>
          <p:cNvGrpSpPr/>
          <p:nvPr/>
        </p:nvGrpSpPr>
        <p:grpSpPr>
          <a:xfrm rot="10800000">
            <a:off x="6652530" y="0"/>
            <a:ext cx="2493906" cy="2493906"/>
            <a:chOff x="0" y="12289"/>
            <a:chExt cx="3550" cy="3551"/>
          </a:xfrm>
        </p:grpSpPr>
        <p:sp>
          <p:nvSpPr>
            <p:cNvPr id="140" name="Google Shape;140;p24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41" name="Google Shape;141;p24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42" name="Google Shape;142;p24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43" name="Google Shape;143;p24"/>
          <p:cNvSpPr txBox="1"/>
          <p:nvPr>
            <p:ph type="title"/>
          </p:nvPr>
        </p:nvSpPr>
        <p:spPr>
          <a:xfrm>
            <a:off x="445770" y="148806"/>
            <a:ext cx="8229600" cy="11807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144" name="Google Shape;144;p24"/>
          <p:cNvCxnSpPr/>
          <p:nvPr/>
        </p:nvCxnSpPr>
        <p:spPr>
          <a:xfrm>
            <a:off x="445770" y="1611630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5" name="Google Shape;145;p24"/>
          <p:cNvSpPr txBox="1"/>
          <p:nvPr>
            <p:ph idx="1" type="body"/>
          </p:nvPr>
        </p:nvSpPr>
        <p:spPr>
          <a:xfrm>
            <a:off x="446642" y="2007394"/>
            <a:ext cx="4310063" cy="26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0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6" name="Google Shape;146;p24"/>
          <p:cNvSpPr txBox="1"/>
          <p:nvPr>
            <p:ph idx="2" type="body"/>
          </p:nvPr>
        </p:nvSpPr>
        <p:spPr>
          <a:xfrm>
            <a:off x="5715000" y="2007394"/>
            <a:ext cx="2960370" cy="269810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0" spcFirstLastPara="1" rIns="68575" wrap="square" tIns="34275">
            <a:normAutofit/>
          </a:bodyPr>
          <a:lstStyle>
            <a:lvl1pPr indent="-32385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/>
            </a:lvl1pPr>
            <a:lvl2pPr indent="-323850" lvl="1" marL="9144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2pPr>
            <a:lvl3pPr indent="-323850" lvl="2" marL="1371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23850" lvl="3" marL="18288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8" name="Google Shape;148;p24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450">
          <p15:clr>
            <a:srgbClr val="FBAE40"/>
          </p15:clr>
        </p15:guide>
        <p15:guide id="2" pos="5310">
          <p15:clr>
            <a:srgbClr val="FBAE40"/>
          </p15:clr>
        </p15:guide>
        <p15:guide id="3" pos="2160">
          <p15:clr>
            <a:srgbClr val="FBAE40"/>
          </p15:clr>
        </p15:guide>
        <p15:guide id="4" pos="3870">
          <p15:clr>
            <a:srgbClr val="FBAE40"/>
          </p15:clr>
        </p15:guide>
        <p15:guide id="5" pos="1890">
          <p15:clr>
            <a:srgbClr val="FBAE40"/>
          </p15:clr>
        </p15:guide>
        <p15:guide id="6" pos="3600">
          <p15:clr>
            <a:srgbClr val="FBAE40"/>
          </p15:clr>
        </p15:guide>
        <p15:guide id="7" orient="horz" pos="918">
          <p15:clr>
            <a:srgbClr val="FBAE40"/>
          </p15:clr>
        </p15:guide>
        <p15:guide id="8" orient="horz" pos="1044">
          <p15:clr>
            <a:srgbClr val="FBAE40"/>
          </p15:clr>
        </p15:guide>
        <p15:guide id="9" orient="horz" pos="41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3">
  <p:cSld name="Title 3">
    <p:bg>
      <p:bgPr>
        <a:solidFill>
          <a:schemeClr val="lt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ctrTitle"/>
          </p:nvPr>
        </p:nvSpPr>
        <p:spPr>
          <a:xfrm>
            <a:off x="445770" y="308609"/>
            <a:ext cx="4114800" cy="24688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Franklin Gothic"/>
              <a:buNone/>
              <a:defRPr b="1" i="0" sz="45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grpSp>
        <p:nvGrpSpPr>
          <p:cNvPr id="151" name="Google Shape;151;p25"/>
          <p:cNvGrpSpPr/>
          <p:nvPr/>
        </p:nvGrpSpPr>
        <p:grpSpPr>
          <a:xfrm rot="10800000">
            <a:off x="4569564" y="0"/>
            <a:ext cx="4574436" cy="4574436"/>
            <a:chOff x="0" y="12289"/>
            <a:chExt cx="3550" cy="3551"/>
          </a:xfrm>
        </p:grpSpPr>
        <p:sp>
          <p:nvSpPr>
            <p:cNvPr id="152" name="Google Shape;152;p25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3" name="Google Shape;153;p25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4" name="Google Shape;154;p25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55" name="Google Shape;155;p25"/>
          <p:cNvSpPr txBox="1"/>
          <p:nvPr>
            <p:ph idx="1" type="body"/>
          </p:nvPr>
        </p:nvSpPr>
        <p:spPr>
          <a:xfrm>
            <a:off x="445770" y="3412164"/>
            <a:ext cx="411480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D7C3F"/>
              </a:buClr>
              <a:buSzPts val="1800"/>
              <a:buNone/>
              <a:defRPr b="1" i="0" sz="1800">
                <a:solidFill>
                  <a:srgbClr val="5D7C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191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2pPr>
            <a:lvl3pPr indent="-4191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3pPr>
            <a:lvl4pPr indent="-4191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indent="-4191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/>
        </p:txBody>
      </p:sp>
      <p:cxnSp>
        <p:nvCxnSpPr>
          <p:cNvPr id="156" name="Google Shape;156;p25"/>
          <p:cNvCxnSpPr/>
          <p:nvPr/>
        </p:nvCxnSpPr>
        <p:spPr>
          <a:xfrm>
            <a:off x="445770" y="2962656"/>
            <a:ext cx="1600200" cy="2994"/>
          </a:xfrm>
          <a:prstGeom prst="straightConnector1">
            <a:avLst/>
          </a:prstGeom>
          <a:noFill/>
          <a:ln cap="flat" cmpd="sng" w="101600">
            <a:solidFill>
              <a:srgbClr val="5D7C3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445770" y="1369219"/>
            <a:ext cx="7786688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type="title"/>
          </p:nvPr>
        </p:nvSpPr>
        <p:spPr>
          <a:xfrm>
            <a:off x="445770" y="273844"/>
            <a:ext cx="7800975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  <a:defRPr b="1" i="0" sz="3300" u="none" cap="none" strike="noStrik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850236" y="4749165"/>
            <a:ext cx="984885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445770" y="4749165"/>
            <a:ext cx="392430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1" i="0" sz="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180">
          <p15:clr>
            <a:srgbClr val="547EBF"/>
          </p15:clr>
        </p15:guide>
        <p15:guide id="4" orient="horz" pos="180">
          <p15:clr>
            <a:srgbClr val="547EBF"/>
          </p15:clr>
        </p15:guide>
        <p15:guide id="5" pos="5580">
          <p15:clr>
            <a:srgbClr val="547EBF"/>
          </p15:clr>
        </p15:guide>
        <p15:guide id="6" orient="horz" pos="3060">
          <p15:clr>
            <a:srgbClr val="547EBF"/>
          </p15:clr>
        </p15:guide>
        <p15:guide id="7" pos="450">
          <p15:clr>
            <a:srgbClr val="547EBF"/>
          </p15:clr>
        </p15:guide>
        <p15:guide id="8" pos="2790">
          <p15:clr>
            <a:srgbClr val="547EBF"/>
          </p15:clr>
        </p15:guide>
        <p15:guide id="9" pos="1584">
          <p15:clr>
            <a:srgbClr val="547EBF"/>
          </p15:clr>
        </p15:guide>
        <p15:guide id="10" pos="1386">
          <p15:clr>
            <a:srgbClr val="547EBF"/>
          </p15:clr>
        </p15:guide>
        <p15:guide id="11" pos="4176">
          <p15:clr>
            <a:srgbClr val="547EBF"/>
          </p15:clr>
        </p15:guide>
        <p15:guide id="12" pos="4374">
          <p15:clr>
            <a:srgbClr val="547EBF"/>
          </p15:clr>
        </p15:guide>
        <p15:guide id="13" pos="3726">
          <p15:clr>
            <a:srgbClr val="9FCC3B"/>
          </p15:clr>
        </p15:guide>
        <p15:guide id="14" pos="3906">
          <p15:clr>
            <a:srgbClr val="9FCC3B"/>
          </p15:clr>
        </p15:guide>
        <p15:guide id="15" pos="2034">
          <p15:clr>
            <a:srgbClr val="9FCC3B"/>
          </p15:clr>
        </p15:guide>
        <p15:guide id="16" pos="1854">
          <p15:clr>
            <a:srgbClr val="9FCC3B"/>
          </p15:clr>
        </p15:guide>
        <p15:guide id="17" pos="29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2693710" y="373531"/>
            <a:ext cx="6285375" cy="17687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Franklin Gothic"/>
              <a:buNone/>
            </a:pPr>
            <a:br>
              <a:rPr lang="en"/>
            </a:br>
            <a:r>
              <a:rPr lang="en"/>
              <a:t>P2 Thinking Aloud Task: Volume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5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Water Transferred Successfully</a:t>
            </a:r>
            <a:endParaRPr/>
          </a:p>
        </p:txBody>
      </p:sp>
      <p:pic>
        <p:nvPicPr>
          <p:cNvPr id="248" name="Google Shape;248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4063" y="951704"/>
            <a:ext cx="6475876" cy="32400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6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6. Press the </a:t>
            </a:r>
            <a:r>
              <a:rPr lang="en" sz="2100"/>
              <a:t>Check </a:t>
            </a:r>
            <a:r>
              <a:rPr b="0" lang="en" sz="2100"/>
              <a:t>button once you're done</a:t>
            </a:r>
            <a:endParaRPr b="0"/>
          </a:p>
        </p:txBody>
      </p:sp>
      <p:pic>
        <p:nvPicPr>
          <p:cNvPr id="255" name="Google Shape;255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4063" y="951704"/>
            <a:ext cx="6475876" cy="3240094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6"/>
          <p:cNvSpPr/>
          <p:nvPr/>
        </p:nvSpPr>
        <p:spPr>
          <a:xfrm>
            <a:off x="4572000" y="1179563"/>
            <a:ext cx="342450" cy="197100"/>
          </a:xfrm>
          <a:prstGeom prst="rect">
            <a:avLst/>
          </a:prstGeom>
          <a:solidFill>
            <a:srgbClr val="FBE490">
              <a:alpha val="40392"/>
            </a:srgbClr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257" name="Google Shape;257;p36"/>
          <p:cNvCxnSpPr/>
          <p:nvPr/>
        </p:nvCxnSpPr>
        <p:spPr>
          <a:xfrm flipH="1">
            <a:off x="4833938" y="685013"/>
            <a:ext cx="578925" cy="494550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7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Case #1: Correct Answer</a:t>
            </a:r>
            <a:endParaRPr/>
          </a:p>
        </p:txBody>
      </p:sp>
      <p:pic>
        <p:nvPicPr>
          <p:cNvPr id="264" name="Google Shape;264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4063" y="951704"/>
            <a:ext cx="6475876" cy="3240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18619" y="951712"/>
            <a:ext cx="3706763" cy="11359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8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Case #2: Incorrect Answer</a:t>
            </a:r>
            <a:endParaRPr/>
          </a:p>
        </p:txBody>
      </p:sp>
      <p:pic>
        <p:nvPicPr>
          <p:cNvPr id="272" name="Google Shape;272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6944" y="785222"/>
            <a:ext cx="6330113" cy="3573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36331" y="785213"/>
            <a:ext cx="3785588" cy="12025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9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7. If you make a mistake, press the </a:t>
            </a:r>
            <a:r>
              <a:rPr lang="en" sz="2100"/>
              <a:t>Reset</a:t>
            </a:r>
            <a:r>
              <a:rPr b="0" lang="en" sz="2100"/>
              <a:t> button to try again</a:t>
            </a:r>
            <a:endParaRPr/>
          </a:p>
        </p:txBody>
      </p:sp>
      <p:pic>
        <p:nvPicPr>
          <p:cNvPr id="280" name="Google Shape;280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4063" y="951704"/>
            <a:ext cx="6475876" cy="3240094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9"/>
          <p:cNvSpPr/>
          <p:nvPr/>
        </p:nvSpPr>
        <p:spPr>
          <a:xfrm>
            <a:off x="4924069" y="1168751"/>
            <a:ext cx="309150" cy="205875"/>
          </a:xfrm>
          <a:prstGeom prst="rect">
            <a:avLst/>
          </a:prstGeom>
          <a:solidFill>
            <a:srgbClr val="FBE490">
              <a:alpha val="40392"/>
            </a:srgbClr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282" name="Google Shape;282;p39"/>
          <p:cNvCxnSpPr/>
          <p:nvPr/>
        </p:nvCxnSpPr>
        <p:spPr>
          <a:xfrm flipH="1">
            <a:off x="5201957" y="793897"/>
            <a:ext cx="508950" cy="374850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>
            <p:ph type="title"/>
          </p:nvPr>
        </p:nvSpPr>
        <p:spPr>
          <a:xfrm>
            <a:off x="445769" y="142179"/>
            <a:ext cx="6644912" cy="119513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Franklin Gothic"/>
              <a:buNone/>
            </a:pPr>
            <a:r>
              <a:rPr lang="en"/>
              <a:t>What is the Mini-Game about?</a:t>
            </a:r>
            <a:endParaRPr/>
          </a:p>
        </p:txBody>
      </p:sp>
      <p:sp>
        <p:nvSpPr>
          <p:cNvPr id="169" name="Google Shape;169;p27"/>
          <p:cNvSpPr txBox="1"/>
          <p:nvPr>
            <p:ph idx="1" type="body"/>
          </p:nvPr>
        </p:nvSpPr>
        <p:spPr>
          <a:xfrm>
            <a:off x="445293" y="1710928"/>
            <a:ext cx="4325489" cy="2782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42900">
            <a:normAutofit/>
          </a:bodyPr>
          <a:lstStyle/>
          <a:p>
            <a:pPr indent="-215900" lvl="0" marL="215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dk1"/>
                </a:solidFill>
              </a:rPr>
              <a:t>The Mini-Game presents tasks that you need to apply your learning of  addition and subtraction through volume.</a:t>
            </a:r>
            <a:endParaRPr/>
          </a:p>
        </p:txBody>
      </p:sp>
      <p:pic>
        <p:nvPicPr>
          <p:cNvPr id="170" name="Google Shape;17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547" y="1603885"/>
            <a:ext cx="3828356" cy="19357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/>
          <p:nvPr>
            <p:ph type="ctrTitle"/>
          </p:nvPr>
        </p:nvSpPr>
        <p:spPr>
          <a:xfrm>
            <a:off x="553314" y="513823"/>
            <a:ext cx="6870825" cy="9463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3000"/>
              <a:t>How to Play:</a:t>
            </a:r>
            <a:br>
              <a:rPr b="0" lang="en" sz="2100"/>
            </a:br>
            <a:r>
              <a:rPr b="0" lang="en" sz="2100"/>
              <a:t>1. </a:t>
            </a:r>
            <a:r>
              <a:rPr lang="en" sz="2100"/>
              <a:t>Read the question. Start with the Demonstration, then move on to the different Tasks </a:t>
            </a:r>
            <a:br>
              <a:rPr lang="en" sz="2100"/>
            </a:br>
            <a:br>
              <a:rPr lang="en" sz="2100"/>
            </a:br>
            <a:endParaRPr b="0" sz="2100"/>
          </a:p>
        </p:txBody>
      </p:sp>
      <p:pic>
        <p:nvPicPr>
          <p:cNvPr id="177" name="Google Shape;177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03434" y="1228969"/>
            <a:ext cx="6537132" cy="33053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8" name="Google Shape;178;p28"/>
          <p:cNvCxnSpPr/>
          <p:nvPr/>
        </p:nvCxnSpPr>
        <p:spPr>
          <a:xfrm flipH="1">
            <a:off x="5209079" y="977419"/>
            <a:ext cx="692775" cy="308700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79" name="Google Shape;179;p28"/>
          <p:cNvSpPr txBox="1"/>
          <p:nvPr/>
        </p:nvSpPr>
        <p:spPr>
          <a:xfrm>
            <a:off x="5969378" y="844573"/>
            <a:ext cx="1223100" cy="2308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Question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9"/>
          <p:cNvSpPr txBox="1"/>
          <p:nvPr>
            <p:ph type="ctrTitle"/>
          </p:nvPr>
        </p:nvSpPr>
        <p:spPr>
          <a:xfrm>
            <a:off x="476200" y="496896"/>
            <a:ext cx="687082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2. Click on the hose to get started</a:t>
            </a:r>
            <a:br>
              <a:rPr b="0" lang="en" sz="2100"/>
            </a:br>
            <a:br>
              <a:rPr b="0" lang="en" sz="2100"/>
            </a:br>
            <a:endParaRPr b="0" sz="2100"/>
          </a:p>
        </p:txBody>
      </p:sp>
      <p:pic>
        <p:nvPicPr>
          <p:cNvPr id="186" name="Google Shape;18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1763" y="1183021"/>
            <a:ext cx="6560475" cy="3291104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9"/>
          <p:cNvSpPr txBox="1"/>
          <p:nvPr/>
        </p:nvSpPr>
        <p:spPr>
          <a:xfrm>
            <a:off x="2331672" y="997988"/>
            <a:ext cx="714600" cy="392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Click 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the hose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8" name="Google Shape;188;p29"/>
          <p:cNvCxnSpPr/>
          <p:nvPr/>
        </p:nvCxnSpPr>
        <p:spPr>
          <a:xfrm flipH="1">
            <a:off x="1772005" y="1390385"/>
            <a:ext cx="579825" cy="33322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1763" y="1183021"/>
            <a:ext cx="6560475" cy="3291104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30"/>
          <p:cNvSpPr txBox="1"/>
          <p:nvPr>
            <p:ph type="ctrTitle"/>
          </p:nvPr>
        </p:nvSpPr>
        <p:spPr>
          <a:xfrm>
            <a:off x="476200" y="496896"/>
            <a:ext cx="687082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3. Click on a pail to fill it up with water</a:t>
            </a:r>
            <a:br>
              <a:rPr b="0" lang="en" sz="2100"/>
            </a:br>
            <a:endParaRPr b="0" sz="2100"/>
          </a:p>
        </p:txBody>
      </p:sp>
      <p:sp>
        <p:nvSpPr>
          <p:cNvPr id="196" name="Google Shape;196;p30"/>
          <p:cNvSpPr/>
          <p:nvPr/>
        </p:nvSpPr>
        <p:spPr>
          <a:xfrm>
            <a:off x="1611733" y="2877836"/>
            <a:ext cx="1517625" cy="1027125"/>
          </a:xfrm>
          <a:prstGeom prst="ellipse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7" name="Google Shape;197;p30"/>
          <p:cNvSpPr txBox="1"/>
          <p:nvPr/>
        </p:nvSpPr>
        <p:spPr>
          <a:xfrm>
            <a:off x="2999834" y="2241519"/>
            <a:ext cx="1223100" cy="392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Click on one of the pail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8" name="Google Shape;198;p30"/>
          <p:cNvCxnSpPr/>
          <p:nvPr/>
        </p:nvCxnSpPr>
        <p:spPr>
          <a:xfrm flipH="1">
            <a:off x="2292158" y="2458114"/>
            <a:ext cx="579825" cy="33322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9" name="Google Shape;199;p30"/>
          <p:cNvSpPr/>
          <p:nvPr/>
        </p:nvSpPr>
        <p:spPr>
          <a:xfrm>
            <a:off x="3483450" y="3066712"/>
            <a:ext cx="1336050" cy="1027125"/>
          </a:xfrm>
          <a:prstGeom prst="ellipse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200" name="Google Shape;200;p30"/>
          <p:cNvCxnSpPr/>
          <p:nvPr/>
        </p:nvCxnSpPr>
        <p:spPr>
          <a:xfrm>
            <a:off x="4236488" y="2728650"/>
            <a:ext cx="313650" cy="27742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1"/>
          <p:cNvSpPr txBox="1"/>
          <p:nvPr>
            <p:ph type="ctrTitle"/>
          </p:nvPr>
        </p:nvSpPr>
        <p:spPr>
          <a:xfrm>
            <a:off x="367309" y="0"/>
            <a:ext cx="8409383" cy="59634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4. Click on two pails to transfer water</a:t>
            </a:r>
            <a:endParaRPr/>
          </a:p>
        </p:txBody>
      </p:sp>
      <p:pic>
        <p:nvPicPr>
          <p:cNvPr id="207" name="Google Shape;20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5544" y="1124606"/>
            <a:ext cx="6412894" cy="3180901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31"/>
          <p:cNvSpPr/>
          <p:nvPr/>
        </p:nvSpPr>
        <p:spPr>
          <a:xfrm>
            <a:off x="1727325" y="2628900"/>
            <a:ext cx="1399500" cy="1257525"/>
          </a:xfrm>
          <a:prstGeom prst="ellipse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09" name="Google Shape;209;p31"/>
          <p:cNvSpPr txBox="1"/>
          <p:nvPr/>
        </p:nvSpPr>
        <p:spPr>
          <a:xfrm>
            <a:off x="2896465" y="1767557"/>
            <a:ext cx="1223100" cy="392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First click on this pail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0" name="Google Shape;210;p31"/>
          <p:cNvCxnSpPr/>
          <p:nvPr/>
        </p:nvCxnSpPr>
        <p:spPr>
          <a:xfrm flipH="1">
            <a:off x="2531689" y="2212751"/>
            <a:ext cx="579825" cy="33322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11" name="Google Shape;211;p31"/>
          <p:cNvSpPr/>
          <p:nvPr/>
        </p:nvSpPr>
        <p:spPr>
          <a:xfrm>
            <a:off x="3435225" y="2899800"/>
            <a:ext cx="1399500" cy="986625"/>
          </a:xfrm>
          <a:prstGeom prst="ellipse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2" name="Google Shape;212;p31"/>
          <p:cNvSpPr txBox="1"/>
          <p:nvPr/>
        </p:nvSpPr>
        <p:spPr>
          <a:xfrm>
            <a:off x="4255746" y="1703807"/>
            <a:ext cx="1223100" cy="71572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Then click on the pail you want to transfer water to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3" name="Google Shape;213;p31"/>
          <p:cNvCxnSpPr/>
          <p:nvPr/>
        </p:nvCxnSpPr>
        <p:spPr>
          <a:xfrm flipH="1">
            <a:off x="3890970" y="2491901"/>
            <a:ext cx="579825" cy="33322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2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Case #1: Water Transferred Successfully</a:t>
            </a:r>
            <a:endParaRPr/>
          </a:p>
        </p:txBody>
      </p:sp>
      <p:pic>
        <p:nvPicPr>
          <p:cNvPr id="220" name="Google Shape;220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83794" y="1085888"/>
            <a:ext cx="6290664" cy="3161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3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Case #2: Unsuccessful transfer - Pail is full</a:t>
            </a:r>
            <a:endParaRPr/>
          </a:p>
        </p:txBody>
      </p:sp>
      <p:pic>
        <p:nvPicPr>
          <p:cNvPr id="227" name="Google Shape;227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83794" y="1085888"/>
            <a:ext cx="6290664" cy="3161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12819" y="1085888"/>
            <a:ext cx="3832613" cy="1037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4"/>
          <p:cNvSpPr txBox="1"/>
          <p:nvPr>
            <p:ph type="ctrTitle"/>
          </p:nvPr>
        </p:nvSpPr>
        <p:spPr>
          <a:xfrm>
            <a:off x="367309" y="0"/>
            <a:ext cx="8409375" cy="596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Franklin Gothic"/>
              <a:buNone/>
            </a:pPr>
            <a:r>
              <a:rPr b="0" lang="en" sz="2100"/>
              <a:t>5. Click on a pail, then the tank to transfer water</a:t>
            </a:r>
            <a:endParaRPr/>
          </a:p>
        </p:txBody>
      </p:sp>
      <p:pic>
        <p:nvPicPr>
          <p:cNvPr id="235" name="Google Shape;235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7844" y="1052738"/>
            <a:ext cx="6342562" cy="3152325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34"/>
          <p:cNvSpPr/>
          <p:nvPr/>
        </p:nvSpPr>
        <p:spPr>
          <a:xfrm>
            <a:off x="1638019" y="2584256"/>
            <a:ext cx="1399500" cy="1257525"/>
          </a:xfrm>
          <a:prstGeom prst="ellipse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7" name="Google Shape;237;p34"/>
          <p:cNvSpPr txBox="1"/>
          <p:nvPr/>
        </p:nvSpPr>
        <p:spPr>
          <a:xfrm>
            <a:off x="2807159" y="1722914"/>
            <a:ext cx="1223100" cy="392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First click on this pail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8" name="Google Shape;238;p34"/>
          <p:cNvCxnSpPr/>
          <p:nvPr/>
        </p:nvCxnSpPr>
        <p:spPr>
          <a:xfrm flipH="1">
            <a:off x="2442382" y="2168107"/>
            <a:ext cx="579825" cy="33322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39" name="Google Shape;239;p34"/>
          <p:cNvSpPr/>
          <p:nvPr/>
        </p:nvSpPr>
        <p:spPr>
          <a:xfrm>
            <a:off x="5145619" y="1268138"/>
            <a:ext cx="2283975" cy="2936925"/>
          </a:xfrm>
          <a:prstGeom prst="ellipse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0" name="Google Shape;240;p34"/>
          <p:cNvSpPr txBox="1"/>
          <p:nvPr/>
        </p:nvSpPr>
        <p:spPr>
          <a:xfrm>
            <a:off x="3228977" y="2501320"/>
            <a:ext cx="1223100" cy="554175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Then click on the tank to transfer water</a:t>
            </a:r>
            <a:endParaRPr b="1" i="0" sz="1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1" name="Google Shape;241;p34"/>
          <p:cNvCxnSpPr/>
          <p:nvPr/>
        </p:nvCxnSpPr>
        <p:spPr>
          <a:xfrm flipH="1" rot="10800000">
            <a:off x="4381489" y="1932682"/>
            <a:ext cx="666675" cy="514575"/>
          </a:xfrm>
          <a:prstGeom prst="straightConnector1">
            <a:avLst/>
          </a:prstGeom>
          <a:noFill/>
          <a:ln cap="flat" cmpd="sng" w="38100">
            <a:solidFill>
              <a:srgbClr val="DD613C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