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8" r:id="rId4"/>
  </p:sldMasterIdLst>
  <p:notesMasterIdLst>
    <p:notesMasterId r:id="rId16"/>
  </p:notesMasterIdLst>
  <p:handoutMasterIdLst>
    <p:handoutMasterId r:id="rId17"/>
  </p:handoutMasterIdLst>
  <p:sldIdLst>
    <p:sldId id="410" r:id="rId5"/>
    <p:sldId id="383" r:id="rId6"/>
    <p:sldId id="391" r:id="rId7"/>
    <p:sldId id="412" r:id="rId8"/>
    <p:sldId id="413" r:id="rId9"/>
    <p:sldId id="414" r:id="rId10"/>
    <p:sldId id="415" r:id="rId11"/>
    <p:sldId id="416" r:id="rId12"/>
    <p:sldId id="419" r:id="rId13"/>
    <p:sldId id="417" r:id="rId14"/>
    <p:sldId id="418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8A107856-5554-42FB-B03E-39F5DBC370B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6327" autoAdjust="0"/>
  </p:normalViewPr>
  <p:slideViewPr>
    <p:cSldViewPr snapToGrid="0">
      <p:cViewPr varScale="1">
        <p:scale>
          <a:sx n="161" d="100"/>
          <a:sy n="161" d="100"/>
        </p:scale>
        <p:origin x="150" y="23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howGuides="1">
      <p:cViewPr varScale="1">
        <p:scale>
          <a:sx n="58" d="100"/>
          <a:sy n="58" d="100"/>
        </p:scale>
        <p:origin x="3240" y="6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F6756E-81DA-9FAC-70D8-556F658BDDA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BEDD12-BCD5-485B-BCBC-34BB01D7923C}" type="datetimeFigureOut">
              <a:rPr lang="en-US" smtClean="0"/>
              <a:t>1/20/2025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71D415-D05A-7067-CCD3-457153D96CD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C230DF-5933-439D-898F-38E9AC9BA68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B97095E3-54D2-CFD2-4F49-7536FC8641D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8" name="Header Placeholder 7">
            <a:extLst>
              <a:ext uri="{FF2B5EF4-FFF2-40B4-BE49-F238E27FC236}">
                <a16:creationId xmlns:a16="http://schemas.microsoft.com/office/drawing/2014/main" id="{521EE01A-C0B5-5ECF-96DD-768F86AA15C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32284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E7A52F-9D89-7442-A8E9-48D1527B5F6B}" type="datetimeFigureOut">
              <a:rPr lang="en-US" smtClean="0"/>
              <a:t>1/20/2025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9C7E07-3C67-C64C-8DA0-0404F630397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2528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24538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3DC632-37F7-5D86-6E2E-5B3BFC5256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D9EB4D2-B38A-914B-B764-0403C165135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A266B7E-1F6C-916D-B8D7-EDC7E693220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3BA289-0347-B17E-31E3-E445101BF41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377185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B026CC-BAC4-19CA-7BFA-5D9A75DE61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3F66627-7D7F-13AB-A75B-22ED70A0051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F64C6F1-6730-4EA4-FBF1-03BFB8D57EC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1E9BE6-8706-38B3-45FB-A7F80241B99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85338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34168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82765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38C39B-07F4-01BF-3D1F-2342C2FA95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5D69BA5-032D-CA06-A802-FC75B79AF47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FA89D51-26DC-B9F7-6511-9F2D9F2A270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6C799B-48B3-F15F-FB56-A80B29F6B77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14312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96631A-D499-642F-0826-DB989A274A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21734A1-7751-000B-BF65-5EE39F2D523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86A4922-565B-80EF-1C2B-EBEAC967B35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224E10-C5DA-44BE-43C3-DDBC7072756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71988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F1C408-DB71-B102-3568-A9948F7015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1818253-8799-868A-40F9-F42978D7FA5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D82FECD-8A10-B320-624A-C1F2068BDCF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169AE2-9107-AD1D-7B8B-C2654105970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82202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97A311-683E-0697-6774-C4492BD425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A398081-0181-33D2-CFA9-B8AA4ED98B6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7EB417A-8639-3A11-D549-9B26875E6D0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D03B20-8298-B3E5-15A5-552F86F5BF0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21043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14663E-877F-AEAC-5910-A332B275BA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C94CB79-3B92-130C-F358-183159BCA45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F756CE7-B563-6358-C1F9-CC8F6629654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FB6312-A8FE-AB04-C078-EC74EF09CE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47131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223A4E-AD53-5F0B-1522-B9E109C0B7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02AFB81-A5CD-8A0F-B826-2711F2C2ABC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D8123FD-5379-012A-7ECC-554F13880AF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360F2A-4434-0170-2EA2-8A560E5FB8A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0557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1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09904" y="411479"/>
            <a:ext cx="5486400" cy="32918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26C18C3-ED25-DD4B-BA72-24932D54D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1" y="758752"/>
            <a:ext cx="6099248" cy="6099248"/>
            <a:chOff x="0" y="12289"/>
            <a:chExt cx="3550" cy="3551"/>
          </a:xfrm>
        </p:grpSpPr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69706A2-3726-FE4E-B923-E75D485978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09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327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Content and Tab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CF555767-B3D8-BD57-1D42-7F6E1E6689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9" name="Freeform 13">
              <a:extLst>
                <a:ext uri="{FF2B5EF4-FFF2-40B4-BE49-F238E27FC236}">
                  <a16:creationId xmlns:a16="http://schemas.microsoft.com/office/drawing/2014/main" id="{BC972B6D-098C-52F6-E990-52623B368FB1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3F0D3EE3-9A8C-531D-1EEE-1AFAB9F3BCAE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7" name="Freeform 15">
              <a:extLst>
                <a:ext uri="{FF2B5EF4-FFF2-40B4-BE49-F238E27FC236}">
                  <a16:creationId xmlns:a16="http://schemas.microsoft.com/office/drawing/2014/main" id="{A2BE192C-1768-890B-EC1B-5ED6E1F82590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61409" y="4661717"/>
            <a:ext cx="7936230" cy="1380760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670935" y="631317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8007FA9C-C4D5-89EC-C457-5F329A338E1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03885" y="584005"/>
            <a:ext cx="2825115" cy="3999060"/>
          </a:xfrm>
        </p:spPr>
        <p:txBody>
          <a:bodyPr lIns="0" tIns="27432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sz="2000"/>
            </a:lvl1pPr>
            <a:lvl2pPr marL="457200" indent="0">
              <a:spcBef>
                <a:spcPts val="1800"/>
              </a:spcBef>
              <a:buNone/>
              <a:defRPr sz="2000"/>
            </a:lvl2pPr>
            <a:lvl3pPr marL="914400" indent="0">
              <a:spcBef>
                <a:spcPts val="1800"/>
              </a:spcBef>
              <a:buNone/>
              <a:defRPr sz="2000"/>
            </a:lvl3pPr>
            <a:lvl4pPr marL="1371600" indent="0">
              <a:spcBef>
                <a:spcPts val="1800"/>
              </a:spcBef>
              <a:buNone/>
              <a:defRPr sz="2000"/>
            </a:lvl4pPr>
            <a:lvl5pPr marL="1828800" indent="0">
              <a:spcBef>
                <a:spcPts val="1800"/>
              </a:spcBef>
              <a:buNone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CAAA28-C292-C527-AD35-90836B8BB97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670934" y="584005"/>
            <a:ext cx="7926705" cy="3999060"/>
          </a:xfrm>
        </p:spPr>
        <p:txBody>
          <a:bodyPr lIns="0">
            <a:normAutofit/>
          </a:bodyPr>
          <a:lstStyle>
            <a:lvl1pPr marL="0" indent="0">
              <a:spcBef>
                <a:spcPts val="1800"/>
              </a:spcBef>
              <a:buNone/>
              <a:defRPr sz="2000"/>
            </a:lvl1pPr>
            <a:lvl2pPr>
              <a:spcBef>
                <a:spcPts val="600"/>
              </a:spcBef>
              <a:defRPr sz="2000"/>
            </a:lvl2pPr>
            <a:lvl3pPr>
              <a:spcBef>
                <a:spcPts val="1800"/>
              </a:spcBef>
              <a:defRPr sz="2000"/>
            </a:lvl3pPr>
            <a:lvl4pPr>
              <a:spcBef>
                <a:spcPts val="1800"/>
              </a:spcBef>
              <a:defRPr sz="2000"/>
            </a:lvl4pPr>
            <a:lvl5pPr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443291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C97D5AF2-684A-4A8D-3D82-B57D7AC446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0800000">
            <a:off x="8870040" y="0"/>
            <a:ext cx="3325208" cy="3325208"/>
            <a:chOff x="0" y="12289"/>
            <a:chExt cx="3550" cy="3551"/>
          </a:xfrm>
        </p:grpSpPr>
        <p:sp>
          <p:nvSpPr>
            <p:cNvPr id="12" name="Freeform 4">
              <a:extLst>
                <a:ext uri="{FF2B5EF4-FFF2-40B4-BE49-F238E27FC236}">
                  <a16:creationId xmlns:a16="http://schemas.microsoft.com/office/drawing/2014/main" id="{8CF5F650-F8F0-F4FE-44DA-1F14ADE428B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18870924-E47D-404F-59B5-BD1C58F7B04C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80806A65-E4FC-2F52-65B3-CC181E620C29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198408"/>
            <a:ext cx="10972800" cy="1574317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CAAA28-C292-C527-AD35-90836B8BB97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95523" y="2676525"/>
            <a:ext cx="5746750" cy="3597470"/>
          </a:xfrm>
        </p:spPr>
        <p:txBody>
          <a:bodyPr lIns="0">
            <a:normAutofit/>
          </a:bodyPr>
          <a:lstStyle>
            <a:lvl1pPr marL="0" indent="0">
              <a:spcBef>
                <a:spcPts val="1800"/>
              </a:spcBef>
              <a:buNone/>
              <a:defRPr sz="2000"/>
            </a:lvl1pPr>
            <a:lvl2pPr>
              <a:spcBef>
                <a:spcPts val="600"/>
              </a:spcBef>
              <a:defRPr sz="2000"/>
            </a:lvl2pPr>
            <a:lvl3pPr>
              <a:spcBef>
                <a:spcPts val="1800"/>
              </a:spcBef>
              <a:defRPr sz="2000"/>
            </a:lvl3pPr>
            <a:lvl4pPr>
              <a:spcBef>
                <a:spcPts val="1800"/>
              </a:spcBef>
              <a:defRPr sz="2000"/>
            </a:lvl4pPr>
            <a:lvl5pPr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8007FA9C-C4D5-89EC-C457-5F329A338E1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620000" y="2676525"/>
            <a:ext cx="3947160" cy="3597470"/>
          </a:xfrm>
        </p:spPr>
        <p:txBody>
          <a:bodyPr lIns="0">
            <a:normAutofit/>
          </a:bodyPr>
          <a:lstStyle>
            <a:lvl1pPr marL="342900" indent="-342900">
              <a:spcBef>
                <a:spcPts val="1800"/>
              </a:spcBef>
              <a:buFont typeface="Arial" panose="020B0604020202020204" pitchFamily="34" charset="0"/>
              <a:buChar char="•"/>
              <a:defRPr sz="2000"/>
            </a:lvl1pPr>
            <a:lvl2pPr>
              <a:spcBef>
                <a:spcPts val="1800"/>
              </a:spcBef>
              <a:defRPr sz="2000"/>
            </a:lvl2pPr>
            <a:lvl3pPr>
              <a:spcBef>
                <a:spcPts val="1800"/>
              </a:spcBef>
              <a:defRPr sz="2000"/>
            </a:lvl3pPr>
            <a:lvl4pPr>
              <a:spcBef>
                <a:spcPts val="1800"/>
              </a:spcBef>
              <a:defRPr sz="2000"/>
            </a:lvl4pPr>
            <a:lvl5pPr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497447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202400"/>
            <a:ext cx="10972800" cy="1570325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9" name="Table Placeholder 2">
            <a:extLst>
              <a:ext uri="{FF2B5EF4-FFF2-40B4-BE49-F238E27FC236}">
                <a16:creationId xmlns:a16="http://schemas.microsoft.com/office/drawing/2014/main" id="{1506B022-475A-6647-98FF-D5C319A0C7C4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594360" y="2628629"/>
            <a:ext cx="10972800" cy="3636740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410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3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94360" y="411479"/>
            <a:ext cx="5486400" cy="32918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26C18C3-ED25-DD4B-BA72-24932D54D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flipH="1" flipV="1">
            <a:off x="6092752" y="0"/>
            <a:ext cx="6099248" cy="6099248"/>
            <a:chOff x="0" y="12289"/>
            <a:chExt cx="3550" cy="3551"/>
          </a:xfrm>
        </p:grpSpPr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8" name="Text Placeholder 29">
            <a:extLst>
              <a:ext uri="{FF2B5EF4-FFF2-40B4-BE49-F238E27FC236}">
                <a16:creationId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94360" y="4549552"/>
            <a:ext cx="5486400" cy="164592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 b="1" i="0"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58B149C6-5AAC-B8E5-5411-EA38821F67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9273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806C6F65-35CD-D64B-992A-0C1C1E003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7" name="AutoShape 24">
              <a:extLst>
                <a:ext uri="{FF2B5EF4-FFF2-40B4-BE49-F238E27FC236}">
                  <a16:creationId xmlns:a16="http://schemas.microsoft.com/office/drawing/2014/main" id="{CFD467E2-FF13-7E4F-BEF9-EA1A17665B2D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2972" y="1"/>
              <a:ext cx="4408998" cy="3672246"/>
            </a:xfrm>
            <a:custGeom>
              <a:avLst/>
              <a:gdLst>
                <a:gd name="T0" fmla="+- 0 8372 6586"/>
                <a:gd name="T1" fmla="*/ T0 w 3578"/>
                <a:gd name="T2" fmla="*/ 591 h 2980"/>
                <a:gd name="T3" fmla="+- 0 7780 6586"/>
                <a:gd name="T4" fmla="*/ T3 w 3578"/>
                <a:gd name="T5" fmla="*/ 0 h 2980"/>
                <a:gd name="T6" fmla="+- 0 6586 6586"/>
                <a:gd name="T7" fmla="*/ T6 w 3578"/>
                <a:gd name="T8" fmla="*/ 0 h 2980"/>
                <a:gd name="T9" fmla="+- 0 7774 6586"/>
                <a:gd name="T10" fmla="*/ T9 w 3578"/>
                <a:gd name="T11" fmla="*/ 1188 h 2980"/>
                <a:gd name="T12" fmla="+- 0 8372 6586"/>
                <a:gd name="T13" fmla="*/ T12 w 3578"/>
                <a:gd name="T14" fmla="*/ 591 h 2980"/>
                <a:gd name="T15" fmla="+- 0 10163 6586"/>
                <a:gd name="T16" fmla="*/ T15 w 3578"/>
                <a:gd name="T17" fmla="*/ 2383 h 2980"/>
                <a:gd name="T18" fmla="+- 0 9566 6586"/>
                <a:gd name="T19" fmla="*/ T18 w 3578"/>
                <a:gd name="T20" fmla="*/ 1786 h 2980"/>
                <a:gd name="T21" fmla="+- 0 8969 6586"/>
                <a:gd name="T22" fmla="*/ T21 w 3578"/>
                <a:gd name="T23" fmla="*/ 2383 h 2980"/>
                <a:gd name="T24" fmla="+- 0 9566 6586"/>
                <a:gd name="T25" fmla="*/ T24 w 3578"/>
                <a:gd name="T26" fmla="*/ 2980 h 2980"/>
                <a:gd name="T27" fmla="+- 0 10163 6586"/>
                <a:gd name="T28" fmla="*/ T27 w 3578"/>
                <a:gd name="T29" fmla="*/ 2383 h 298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</a:cxnLst>
              <a:rect l="0" t="0" r="r" b="b"/>
              <a:pathLst>
                <a:path w="3578" h="298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CA85A327-3157-B442-993A-6900F71249AC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1233" y="1463970"/>
              <a:ext cx="2208196" cy="2208277"/>
            </a:xfrm>
            <a:custGeom>
              <a:avLst/>
              <a:gdLst>
                <a:gd name="T0" fmla="+- 0 7774 7177"/>
                <a:gd name="T1" fmla="*/ T0 w 1792"/>
                <a:gd name="T2" fmla="+- 0 1188 1188"/>
                <a:gd name="T3" fmla="*/ 1188 h 1792"/>
                <a:gd name="T4" fmla="+- 0 7177 7177"/>
                <a:gd name="T5" fmla="*/ T4 w 1792"/>
                <a:gd name="T6" fmla="+- 0 1786 1188"/>
                <a:gd name="T7" fmla="*/ 1786 h 1792"/>
                <a:gd name="T8" fmla="+- 0 8372 7177"/>
                <a:gd name="T9" fmla="*/ T8 w 1792"/>
                <a:gd name="T10" fmla="+- 0 2980 1188"/>
                <a:gd name="T11" fmla="*/ 2980 h 1792"/>
                <a:gd name="T12" fmla="+- 0 8969 7177"/>
                <a:gd name="T13" fmla="*/ T12 w 1792"/>
                <a:gd name="T14" fmla="+- 0 2383 1188"/>
                <a:gd name="T15" fmla="*/ 2383 h 1792"/>
                <a:gd name="T16" fmla="+- 0 7774 7177"/>
                <a:gd name="T17" fmla="*/ T16 w 1792"/>
                <a:gd name="T18" fmla="+- 0 1188 1188"/>
                <a:gd name="T19" fmla="*/ 1188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9A459CB4-74AF-0544-AB1E-7CC6D10F84EB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5590" y="1"/>
              <a:ext cx="1457754" cy="729520"/>
            </a:xfrm>
            <a:custGeom>
              <a:avLst/>
              <a:gdLst>
                <a:gd name="T0" fmla="+- 0 10158 8975"/>
                <a:gd name="T1" fmla="*/ T0 w 1183"/>
                <a:gd name="T2" fmla="*/ 0 h 592"/>
                <a:gd name="T3" fmla="+- 0 8975 8975"/>
                <a:gd name="T4" fmla="*/ T3 w 1183"/>
                <a:gd name="T5" fmla="*/ 0 h 592"/>
                <a:gd name="T6" fmla="+- 0 9566 8975"/>
                <a:gd name="T7" fmla="*/ T6 w 1183"/>
                <a:gd name="T8" fmla="*/ 591 h 592"/>
                <a:gd name="T9" fmla="+- 0 10158 8975"/>
                <a:gd name="T10" fmla="*/ T9 w 1183"/>
                <a:gd name="T11" fmla="*/ 0 h 592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183" h="592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95A20BFD-9142-D64A-A78A-61B75FCA0D76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6887" y="728289"/>
              <a:ext cx="2208196" cy="2208277"/>
            </a:xfrm>
            <a:custGeom>
              <a:avLst/>
              <a:gdLst>
                <a:gd name="T0" fmla="+- 0 8372 7774"/>
                <a:gd name="T1" fmla="*/ T0 w 1792"/>
                <a:gd name="T2" fmla="+- 0 591 591"/>
                <a:gd name="T3" fmla="*/ 591 h 1792"/>
                <a:gd name="T4" fmla="+- 0 7774 7774"/>
                <a:gd name="T5" fmla="*/ T4 w 1792"/>
                <a:gd name="T6" fmla="+- 0 1188 591"/>
                <a:gd name="T7" fmla="*/ 1188 h 1792"/>
                <a:gd name="T8" fmla="+- 0 8969 7774"/>
                <a:gd name="T9" fmla="*/ T8 w 1792"/>
                <a:gd name="T10" fmla="+- 0 2383 591"/>
                <a:gd name="T11" fmla="*/ 2383 h 1792"/>
                <a:gd name="T12" fmla="+- 0 9566 7774"/>
                <a:gd name="T13" fmla="*/ T12 w 1792"/>
                <a:gd name="T14" fmla="+- 0 1786 591"/>
                <a:gd name="T15" fmla="*/ 1786 h 1792"/>
                <a:gd name="T16" fmla="+- 0 8372 7774"/>
                <a:gd name="T17" fmla="*/ T16 w 1792"/>
                <a:gd name="T18" fmla="+- 0 591 591"/>
                <a:gd name="T19" fmla="*/ 591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B80736DF-C890-DB47-AEAA-D3D92505E632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5083" y="728289"/>
              <a:ext cx="2943850" cy="2943958"/>
            </a:xfrm>
            <a:custGeom>
              <a:avLst/>
              <a:gdLst>
                <a:gd name="T0" fmla="+- 0 11955 9566"/>
                <a:gd name="T1" fmla="*/ T0 w 2389"/>
                <a:gd name="T2" fmla="+- 0 1786 591"/>
                <a:gd name="T3" fmla="*/ 1786 h 2389"/>
                <a:gd name="T4" fmla="+- 0 10760 9566"/>
                <a:gd name="T5" fmla="*/ T4 w 2389"/>
                <a:gd name="T6" fmla="+- 0 591 591"/>
                <a:gd name="T7" fmla="*/ 591 h 2389"/>
                <a:gd name="T8" fmla="+- 0 9566 9566"/>
                <a:gd name="T9" fmla="*/ T8 w 2389"/>
                <a:gd name="T10" fmla="+- 0 1786 591"/>
                <a:gd name="T11" fmla="*/ 1786 h 2389"/>
                <a:gd name="T12" fmla="+- 0 10760 9566"/>
                <a:gd name="T13" fmla="*/ T12 w 2389"/>
                <a:gd name="T14" fmla="+- 0 2980 591"/>
                <a:gd name="T15" fmla="*/ 2980 h 2389"/>
                <a:gd name="T16" fmla="+- 0 11955 9566"/>
                <a:gd name="T17" fmla="*/ T16 w 2389"/>
                <a:gd name="T18" fmla="+- 0 1786 591"/>
                <a:gd name="T19" fmla="*/ 1786 h 23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389" h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2" name="Title 1">
            <a:extLst>
              <a:ext uri="{FF2B5EF4-FFF2-40B4-BE49-F238E27FC236}">
                <a16:creationId xmlns:a16="http://schemas.microsoft.com/office/drawing/2014/main" id="{39F93F26-ED5C-E74E-BFBD-E3054DC1B9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189572"/>
            <a:ext cx="6787747" cy="1593507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 spc="50" baseline="0"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186153BD-9D2B-47EB-3553-1D3F6663B2A3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94359" y="2281918"/>
            <a:ext cx="6787747" cy="3708517"/>
          </a:xfrm>
        </p:spPr>
        <p:txBody>
          <a:bodyPr lIns="0" tIns="228600" rIns="0" bIns="0">
            <a:normAutofit/>
          </a:bodyPr>
          <a:lstStyle>
            <a:lvl1pPr marL="283464" indent="-283464">
              <a:lnSpc>
                <a:spcPct val="80000"/>
              </a:lnSpc>
              <a:spcBef>
                <a:spcPts val="2200"/>
              </a:spcBef>
              <a:buFont typeface="Arial" panose="020B0604020202020204" pitchFamily="34" charset="0"/>
              <a:buChar char="•"/>
              <a:defRPr lang="en-US" sz="2400" b="1" i="0" kern="1200" dirty="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indent="-283464">
              <a:spcBef>
                <a:spcPts val="600"/>
              </a:spcBef>
              <a:defRPr sz="2000"/>
            </a:lvl2pPr>
            <a:lvl3pPr indent="-283464">
              <a:spcBef>
                <a:spcPts val="1800"/>
              </a:spcBef>
              <a:defRPr sz="2000"/>
            </a:lvl3pPr>
            <a:lvl4pPr indent="-283464">
              <a:spcBef>
                <a:spcPts val="1800"/>
              </a:spcBef>
              <a:defRPr sz="2000"/>
            </a:lvl4pPr>
            <a:lvl5pPr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3" name="Slide Number Placeholder 42">
            <a:extLst>
              <a:ext uri="{FF2B5EF4-FFF2-40B4-BE49-F238E27FC236}">
                <a16:creationId xmlns:a16="http://schemas.microsoft.com/office/drawing/2014/main" id="{D80CCC8F-9CF1-9621-04EB-DFA68FEE42D2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42" name="Date Placeholder 41">
            <a:extLst>
              <a:ext uri="{FF2B5EF4-FFF2-40B4-BE49-F238E27FC236}">
                <a16:creationId xmlns:a16="http://schemas.microsoft.com/office/drawing/2014/main" id="{29CE2856-DB8F-5603-C085-74C70560FAC8}"/>
              </a:ext>
            </a:extLst>
          </p:cNvPr>
          <p:cNvSpPr>
            <a:spLocks noGrp="1"/>
          </p:cNvSpPr>
          <p:nvPr>
            <p:ph type="dt" sz="half" idx="25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79826C1-7A52-DA25-F422-EE62DED7D1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0552" cy="0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8089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B79D0555-EBDC-B53A-212D-A5921795FEC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80543"/>
          </a:xfrm>
          <a:custGeom>
            <a:avLst/>
            <a:gdLst>
              <a:gd name="connsiteX0" fmla="*/ 6309360 w 12192000"/>
              <a:gd name="connsiteY0" fmla="*/ 3951843 h 6880543"/>
              <a:gd name="connsiteX1" fmla="*/ 6309360 w 12192000"/>
              <a:gd name="connsiteY1" fmla="*/ 4052427 h 6880543"/>
              <a:gd name="connsiteX2" fmla="*/ 8442960 w 12192000"/>
              <a:gd name="connsiteY2" fmla="*/ 4052427 h 6880543"/>
              <a:gd name="connsiteX3" fmla="*/ 8442960 w 12192000"/>
              <a:gd name="connsiteY3" fmla="*/ 3951843 h 6880543"/>
              <a:gd name="connsiteX4" fmla="*/ 0 w 12192000"/>
              <a:gd name="connsiteY4" fmla="*/ 0 h 6880543"/>
              <a:gd name="connsiteX5" fmla="*/ 12192000 w 12192000"/>
              <a:gd name="connsiteY5" fmla="*/ 0 h 6880543"/>
              <a:gd name="connsiteX6" fmla="*/ 12192000 w 12192000"/>
              <a:gd name="connsiteY6" fmla="*/ 6880543 h 6880543"/>
              <a:gd name="connsiteX7" fmla="*/ 0 w 12192000"/>
              <a:gd name="connsiteY7" fmla="*/ 6880543 h 68805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880543">
                <a:moveTo>
                  <a:pt x="6309360" y="3951843"/>
                </a:moveTo>
                <a:lnTo>
                  <a:pt x="6309360" y="4052427"/>
                </a:lnTo>
                <a:lnTo>
                  <a:pt x="8442960" y="4052427"/>
                </a:lnTo>
                <a:lnTo>
                  <a:pt x="8442960" y="3951843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80543"/>
                </a:lnTo>
                <a:lnTo>
                  <a:pt x="0" y="6880543"/>
                </a:lnTo>
                <a:close/>
              </a:path>
            </a:pathLst>
          </a:custGeom>
        </p:spPr>
        <p:txBody>
          <a:bodyPr wrap="square" tIns="182880">
            <a:no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8D492973-78E3-D34E-835E-CF2D4517016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09359" y="444933"/>
            <a:ext cx="5477479" cy="3291840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6000" b="1" i="0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96BA398-1ED2-1FCA-63B9-8915A8C7A5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309360" y="3951843"/>
            <a:ext cx="2133600" cy="10058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91695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7104">
          <p15:clr>
            <a:srgbClr val="FBAE40"/>
          </p15:clr>
        </p15:guide>
        <p15:guide id="3" pos="4344" userDrawn="1">
          <p15:clr>
            <a:srgbClr val="FBAE40"/>
          </p15:clr>
        </p15:guide>
        <p15:guide id="4" pos="4560" userDrawn="1">
          <p15:clr>
            <a:srgbClr val="FBAE40"/>
          </p15:clr>
        </p15:guide>
        <p15:guide id="8" orient="horz" pos="1848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99835" y="430529"/>
            <a:ext cx="5486400" cy="32918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A9973BC6-F6E5-0B3B-C8AB-0AC4020D4E8B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-11113"/>
            <a:ext cx="5791200" cy="6880226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8" name="Text Placeholder 29">
            <a:extLst>
              <a:ext uri="{FF2B5EF4-FFF2-40B4-BE49-F238E27FC236}">
                <a16:creationId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299835" y="4568602"/>
            <a:ext cx="5486400" cy="164592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 b="1" i="0"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9169ED6-4B82-6844-119F-AC15CDF2D3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09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7914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mmary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57F1500-1A16-D1EF-4F0C-030852B291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0" name="Group 9">
            <a:extLst>
              <a:ext uri="{FF2B5EF4-FFF2-40B4-BE49-F238E27FC236}">
                <a16:creationId xmlns:a16="http://schemas.microsoft.com/office/drawing/2014/main" id="{2D07A0BE-3890-193E-9439-F294E61A71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11" name="Freeform 19">
              <a:extLst>
                <a:ext uri="{FF2B5EF4-FFF2-40B4-BE49-F238E27FC236}">
                  <a16:creationId xmlns:a16="http://schemas.microsoft.com/office/drawing/2014/main" id="{C05217ED-C258-E6CE-BA7F-28A6EA41BCD3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2" name="Freeform 20">
              <a:extLst>
                <a:ext uri="{FF2B5EF4-FFF2-40B4-BE49-F238E27FC236}">
                  <a16:creationId xmlns:a16="http://schemas.microsoft.com/office/drawing/2014/main" id="{F3E11A1F-14DD-BA35-D7D7-4D4ADEAA348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3" name="Freeform 21">
              <a:extLst>
                <a:ext uri="{FF2B5EF4-FFF2-40B4-BE49-F238E27FC236}">
                  <a16:creationId xmlns:a16="http://schemas.microsoft.com/office/drawing/2014/main" id="{F14541B0-973F-7E21-1019-D2FB83C8C0D0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32" name="Title 1">
            <a:extLst>
              <a:ext uri="{FF2B5EF4-FFF2-40B4-BE49-F238E27FC236}">
                <a16:creationId xmlns:a16="http://schemas.microsoft.com/office/drawing/2014/main" id="{467E05B6-B7CB-1E4F-96BA-4B8CFE8B63D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102875"/>
            <a:ext cx="10873740" cy="1680205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F6FE0DC0-B0D7-F4D6-8038-177AD7A8C211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657600" y="2282008"/>
            <a:ext cx="7810500" cy="3699328"/>
          </a:xfrm>
        </p:spPr>
        <p:txBody>
          <a:bodyPr lIns="0" tIns="228600" rIns="0" bIns="0">
            <a:normAutofit/>
          </a:bodyPr>
          <a:lstStyle>
            <a:lvl1pPr marL="283464" indent="-283464">
              <a:spcBef>
                <a:spcPts val="1800"/>
              </a:spcBef>
              <a:buFont typeface="Arial" panose="020B0604020202020204" pitchFamily="34" charset="0"/>
              <a:buChar char="•"/>
              <a:defRPr sz="2000"/>
            </a:lvl1pPr>
            <a:lvl2pPr indent="-283464">
              <a:spcBef>
                <a:spcPts val="1800"/>
              </a:spcBef>
              <a:defRPr sz="2000"/>
            </a:lvl2pPr>
            <a:lvl3pPr indent="-283464">
              <a:spcBef>
                <a:spcPts val="1800"/>
              </a:spcBef>
              <a:defRPr sz="2000"/>
            </a:lvl3pPr>
            <a:lvl4pPr indent="-283464">
              <a:spcBef>
                <a:spcPts val="1800"/>
              </a:spcBef>
              <a:defRPr sz="2000"/>
            </a:lvl4pPr>
            <a:lvl5pPr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ED58739-4346-5104-B1AC-89ED035912AF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272B8D-F380-9F1A-C8E6-BDD2352B1763}"/>
              </a:ext>
            </a:extLst>
          </p:cNvPr>
          <p:cNvSpPr>
            <a:spLocks noGrp="1"/>
          </p:cNvSpPr>
          <p:nvPr>
            <p:ph type="dt" sz="half" idx="2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0296414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304">
          <p15:clr>
            <a:srgbClr val="FBAE40"/>
          </p15:clr>
        </p15:guide>
        <p15:guide id="4" pos="5736">
          <p15:clr>
            <a:srgbClr val="FBAE40"/>
          </p15:clr>
        </p15:guide>
        <p15:guide id="5" pos="1944">
          <p15:clr>
            <a:srgbClr val="FBAE40"/>
          </p15:clr>
        </p15:guide>
        <p15:guide id="6" pos="4008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440">
          <p15:clr>
            <a:srgbClr val="FBAE40"/>
          </p15:clr>
        </p15:guide>
        <p15:guide id="9" orient="horz" pos="552">
          <p15:clr>
            <a:srgbClr val="FBAE40"/>
          </p15:clr>
        </p15:guide>
        <p15:guide id="10" pos="5352">
          <p15:clr>
            <a:srgbClr val="FBAE40"/>
          </p15:clr>
        </p15:guide>
        <p15:guide id="11" pos="3648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09904" y="411479"/>
            <a:ext cx="5486400" cy="32918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26C18C3-ED25-DD4B-BA72-24932D54D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1" y="758752"/>
            <a:ext cx="6099248" cy="6099248"/>
            <a:chOff x="0" y="12289"/>
            <a:chExt cx="3550" cy="3551"/>
          </a:xfrm>
        </p:grpSpPr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69706A2-3726-FE4E-B923-E75D485978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09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Text Placeholder 29">
            <a:extLst>
              <a:ext uri="{FF2B5EF4-FFF2-40B4-BE49-F238E27FC236}">
                <a16:creationId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309905" y="4549552"/>
            <a:ext cx="5486400" cy="164592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 b="1" i="0"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2027108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wo Content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C97D5AF2-684A-4A8D-3D82-B57D7AC446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0800000">
            <a:off x="8870040" y="0"/>
            <a:ext cx="3325208" cy="3325208"/>
            <a:chOff x="0" y="12289"/>
            <a:chExt cx="3550" cy="3551"/>
          </a:xfrm>
        </p:grpSpPr>
        <p:sp>
          <p:nvSpPr>
            <p:cNvPr id="12" name="Freeform 4">
              <a:extLst>
                <a:ext uri="{FF2B5EF4-FFF2-40B4-BE49-F238E27FC236}">
                  <a16:creationId xmlns:a16="http://schemas.microsoft.com/office/drawing/2014/main" id="{8CF5F650-F8F0-F4FE-44DA-1F14ADE428B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18870924-E47D-404F-59B5-BD1C58F7B04C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80806A65-E4FC-2F52-65B3-CC181E620C29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278129"/>
            <a:ext cx="9778365" cy="1494596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F14DA3C5-63E4-BAFB-1D68-47F71EEEE53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594360" y="2676525"/>
            <a:ext cx="4490827" cy="3597470"/>
          </a:xfrm>
        </p:spPr>
        <p:txBody>
          <a:bodyPr lIns="0" tIns="45720" rIns="0" bIns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sz="2000"/>
            </a:lvl1pPr>
            <a:lvl2pPr marL="283464" indent="-283464">
              <a:spcBef>
                <a:spcPts val="1800"/>
              </a:spcBef>
              <a:defRPr sz="2000"/>
            </a:lvl2pPr>
            <a:lvl3pPr marL="594360" indent="-283464">
              <a:spcBef>
                <a:spcPts val="1800"/>
              </a:spcBef>
              <a:defRPr sz="2000"/>
            </a:lvl3pPr>
            <a:lvl4pPr marL="822960" indent="-283464">
              <a:spcBef>
                <a:spcPts val="1800"/>
              </a:spcBef>
              <a:defRPr sz="2000"/>
            </a:lvl4pPr>
            <a:lvl5pPr marL="1005840"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Content Placeholder 5">
            <a:extLst>
              <a:ext uri="{FF2B5EF4-FFF2-40B4-BE49-F238E27FC236}">
                <a16:creationId xmlns:a16="http://schemas.microsoft.com/office/drawing/2014/main" id="{BD11386D-847E-8CF5-E56A-42E80A65A089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5881898" y="2676525"/>
            <a:ext cx="4490827" cy="3597470"/>
          </a:xfrm>
        </p:spPr>
        <p:txBody>
          <a:bodyPr lIns="0" tIns="45720" rIns="0" bIns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sz="2000"/>
            </a:lvl1pPr>
            <a:lvl2pPr marL="283464" indent="-283464">
              <a:spcBef>
                <a:spcPts val="1800"/>
              </a:spcBef>
              <a:defRPr sz="2000"/>
            </a:lvl2pPr>
            <a:lvl3pPr marL="548640" indent="-283464">
              <a:spcBef>
                <a:spcPts val="1800"/>
              </a:spcBef>
              <a:defRPr sz="2000"/>
            </a:lvl3pPr>
            <a:lvl4pPr marL="822960" indent="-283464">
              <a:spcBef>
                <a:spcPts val="1800"/>
              </a:spcBef>
              <a:defRPr sz="2000"/>
            </a:lvl4pPr>
            <a:lvl5pPr marL="1005840"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10569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42E558A9-6DD6-E21D-3A8F-6707E1DD1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12" name="AutoShape 24">
              <a:extLst>
                <a:ext uri="{FF2B5EF4-FFF2-40B4-BE49-F238E27FC236}">
                  <a16:creationId xmlns:a16="http://schemas.microsoft.com/office/drawing/2014/main" id="{3FC994E4-318C-1E66-B4E4-8F8FD08E098F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2972" y="1"/>
              <a:ext cx="4408998" cy="3672246"/>
            </a:xfrm>
            <a:custGeom>
              <a:avLst/>
              <a:gdLst>
                <a:gd name="T0" fmla="+- 0 8372 6586"/>
                <a:gd name="T1" fmla="*/ T0 w 3578"/>
                <a:gd name="T2" fmla="*/ 591 h 2980"/>
                <a:gd name="T3" fmla="+- 0 7780 6586"/>
                <a:gd name="T4" fmla="*/ T3 w 3578"/>
                <a:gd name="T5" fmla="*/ 0 h 2980"/>
                <a:gd name="T6" fmla="+- 0 6586 6586"/>
                <a:gd name="T7" fmla="*/ T6 w 3578"/>
                <a:gd name="T8" fmla="*/ 0 h 2980"/>
                <a:gd name="T9" fmla="+- 0 7774 6586"/>
                <a:gd name="T10" fmla="*/ T9 w 3578"/>
                <a:gd name="T11" fmla="*/ 1188 h 2980"/>
                <a:gd name="T12" fmla="+- 0 8372 6586"/>
                <a:gd name="T13" fmla="*/ T12 w 3578"/>
                <a:gd name="T14" fmla="*/ 591 h 2980"/>
                <a:gd name="T15" fmla="+- 0 10163 6586"/>
                <a:gd name="T16" fmla="*/ T15 w 3578"/>
                <a:gd name="T17" fmla="*/ 2383 h 2980"/>
                <a:gd name="T18" fmla="+- 0 9566 6586"/>
                <a:gd name="T19" fmla="*/ T18 w 3578"/>
                <a:gd name="T20" fmla="*/ 1786 h 2980"/>
                <a:gd name="T21" fmla="+- 0 8969 6586"/>
                <a:gd name="T22" fmla="*/ T21 w 3578"/>
                <a:gd name="T23" fmla="*/ 2383 h 2980"/>
                <a:gd name="T24" fmla="+- 0 9566 6586"/>
                <a:gd name="T25" fmla="*/ T24 w 3578"/>
                <a:gd name="T26" fmla="*/ 2980 h 2980"/>
                <a:gd name="T27" fmla="+- 0 10163 6586"/>
                <a:gd name="T28" fmla="*/ T27 w 3578"/>
                <a:gd name="T29" fmla="*/ 2383 h 298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</a:cxnLst>
              <a:rect l="0" t="0" r="r" b="b"/>
              <a:pathLst>
                <a:path w="3578" h="298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17C00E6B-F625-6D6C-8364-9DD9F3C3628F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1233" y="1463970"/>
              <a:ext cx="2208196" cy="2208277"/>
            </a:xfrm>
            <a:custGeom>
              <a:avLst/>
              <a:gdLst>
                <a:gd name="T0" fmla="+- 0 7774 7177"/>
                <a:gd name="T1" fmla="*/ T0 w 1792"/>
                <a:gd name="T2" fmla="+- 0 1188 1188"/>
                <a:gd name="T3" fmla="*/ 1188 h 1792"/>
                <a:gd name="T4" fmla="+- 0 7177 7177"/>
                <a:gd name="T5" fmla="*/ T4 w 1792"/>
                <a:gd name="T6" fmla="+- 0 1786 1188"/>
                <a:gd name="T7" fmla="*/ 1786 h 1792"/>
                <a:gd name="T8" fmla="+- 0 8372 7177"/>
                <a:gd name="T9" fmla="*/ T8 w 1792"/>
                <a:gd name="T10" fmla="+- 0 2980 1188"/>
                <a:gd name="T11" fmla="*/ 2980 h 1792"/>
                <a:gd name="T12" fmla="+- 0 8969 7177"/>
                <a:gd name="T13" fmla="*/ T12 w 1792"/>
                <a:gd name="T14" fmla="+- 0 2383 1188"/>
                <a:gd name="T15" fmla="*/ 2383 h 1792"/>
                <a:gd name="T16" fmla="+- 0 7774 7177"/>
                <a:gd name="T17" fmla="*/ T16 w 1792"/>
                <a:gd name="T18" fmla="+- 0 1188 1188"/>
                <a:gd name="T19" fmla="*/ 1188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C6197B87-4F65-7981-9463-84830CD3687F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5590" y="1"/>
              <a:ext cx="1457754" cy="729520"/>
            </a:xfrm>
            <a:custGeom>
              <a:avLst/>
              <a:gdLst>
                <a:gd name="T0" fmla="+- 0 10158 8975"/>
                <a:gd name="T1" fmla="*/ T0 w 1183"/>
                <a:gd name="T2" fmla="*/ 0 h 592"/>
                <a:gd name="T3" fmla="+- 0 8975 8975"/>
                <a:gd name="T4" fmla="*/ T3 w 1183"/>
                <a:gd name="T5" fmla="*/ 0 h 592"/>
                <a:gd name="T6" fmla="+- 0 9566 8975"/>
                <a:gd name="T7" fmla="*/ T6 w 1183"/>
                <a:gd name="T8" fmla="*/ 591 h 592"/>
                <a:gd name="T9" fmla="+- 0 10158 8975"/>
                <a:gd name="T10" fmla="*/ T9 w 1183"/>
                <a:gd name="T11" fmla="*/ 0 h 592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183" h="592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8" name="Freeform 9">
              <a:extLst>
                <a:ext uri="{FF2B5EF4-FFF2-40B4-BE49-F238E27FC236}">
                  <a16:creationId xmlns:a16="http://schemas.microsoft.com/office/drawing/2014/main" id="{86AA517C-7217-D864-B7E7-40984A2880DB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6887" y="728289"/>
              <a:ext cx="2208196" cy="2208277"/>
            </a:xfrm>
            <a:custGeom>
              <a:avLst/>
              <a:gdLst>
                <a:gd name="T0" fmla="+- 0 8372 7774"/>
                <a:gd name="T1" fmla="*/ T0 w 1792"/>
                <a:gd name="T2" fmla="+- 0 591 591"/>
                <a:gd name="T3" fmla="*/ 591 h 1792"/>
                <a:gd name="T4" fmla="+- 0 7774 7774"/>
                <a:gd name="T5" fmla="*/ T4 w 1792"/>
                <a:gd name="T6" fmla="+- 0 1188 591"/>
                <a:gd name="T7" fmla="*/ 1188 h 1792"/>
                <a:gd name="T8" fmla="+- 0 8969 7774"/>
                <a:gd name="T9" fmla="*/ T8 w 1792"/>
                <a:gd name="T10" fmla="+- 0 2383 591"/>
                <a:gd name="T11" fmla="*/ 2383 h 1792"/>
                <a:gd name="T12" fmla="+- 0 9566 7774"/>
                <a:gd name="T13" fmla="*/ T12 w 1792"/>
                <a:gd name="T14" fmla="+- 0 1786 591"/>
                <a:gd name="T15" fmla="*/ 1786 h 1792"/>
                <a:gd name="T16" fmla="+- 0 8372 7774"/>
                <a:gd name="T17" fmla="*/ T16 w 1792"/>
                <a:gd name="T18" fmla="+- 0 591 591"/>
                <a:gd name="T19" fmla="*/ 591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9" name="Freeform 10">
              <a:extLst>
                <a:ext uri="{FF2B5EF4-FFF2-40B4-BE49-F238E27FC236}">
                  <a16:creationId xmlns:a16="http://schemas.microsoft.com/office/drawing/2014/main" id="{524013C6-491C-CAA2-5BD6-7C73596711CC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5083" y="728289"/>
              <a:ext cx="2943850" cy="2943958"/>
            </a:xfrm>
            <a:custGeom>
              <a:avLst/>
              <a:gdLst>
                <a:gd name="T0" fmla="+- 0 11955 9566"/>
                <a:gd name="T1" fmla="*/ T0 w 2389"/>
                <a:gd name="T2" fmla="+- 0 1786 591"/>
                <a:gd name="T3" fmla="*/ 1786 h 2389"/>
                <a:gd name="T4" fmla="+- 0 10760 9566"/>
                <a:gd name="T5" fmla="*/ T4 w 2389"/>
                <a:gd name="T6" fmla="+- 0 591 591"/>
                <a:gd name="T7" fmla="*/ 591 h 2389"/>
                <a:gd name="T8" fmla="+- 0 9566 9566"/>
                <a:gd name="T9" fmla="*/ T8 w 2389"/>
                <a:gd name="T10" fmla="+- 0 1786 591"/>
                <a:gd name="T11" fmla="*/ 1786 h 2389"/>
                <a:gd name="T12" fmla="+- 0 10760 9566"/>
                <a:gd name="T13" fmla="*/ T12 w 2389"/>
                <a:gd name="T14" fmla="+- 0 2980 591"/>
                <a:gd name="T15" fmla="*/ 2980 h 2389"/>
                <a:gd name="T16" fmla="+- 0 11955 9566"/>
                <a:gd name="T17" fmla="*/ T16 w 2389"/>
                <a:gd name="T18" fmla="+- 0 1786 591"/>
                <a:gd name="T19" fmla="*/ 1786 h 23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389" h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18885" y="3499667"/>
            <a:ext cx="4939666" cy="2542810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47460" y="631317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8007FA9C-C4D5-89EC-C457-5F329A338E1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03885" y="457201"/>
            <a:ext cx="5198269" cy="2305050"/>
          </a:xfrm>
        </p:spPr>
        <p:txBody>
          <a:bodyPr lIns="0" tIns="274320">
            <a:normAutofit/>
          </a:bodyPr>
          <a:lstStyle>
            <a:lvl1pPr marL="457200" indent="-457200">
              <a:spcBef>
                <a:spcPts val="1800"/>
              </a:spcBef>
              <a:buFont typeface="+mj-lt"/>
              <a:buAutoNum type="arabicPeriod"/>
              <a:defRPr sz="2000"/>
            </a:lvl1pPr>
            <a:lvl2pPr marL="914400" indent="-457200">
              <a:spcBef>
                <a:spcPts val="1800"/>
              </a:spcBef>
              <a:buFont typeface="+mj-lt"/>
              <a:buAutoNum type="alphaLcPeriod"/>
              <a:defRPr sz="2000"/>
            </a:lvl2pPr>
            <a:lvl3pPr marL="1371600" indent="-457200">
              <a:spcBef>
                <a:spcPts val="1800"/>
              </a:spcBef>
              <a:buFont typeface="+mj-lt"/>
              <a:buAutoNum type="arabicParenR"/>
              <a:defRPr sz="2000"/>
            </a:lvl3pPr>
            <a:lvl4pPr marL="1371600" indent="0">
              <a:spcBef>
                <a:spcPts val="1800"/>
              </a:spcBef>
              <a:buFont typeface="+mj-lt"/>
              <a:buNone/>
              <a:defRPr sz="2000"/>
            </a:lvl4pPr>
            <a:lvl5pPr marL="2286000" indent="-457200">
              <a:spcBef>
                <a:spcPts val="1800"/>
              </a:spcBef>
              <a:buFont typeface="+mj-lt"/>
              <a:buAutoNum type="arabicPeriod"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endParaRPr lang="en-US" dirty="0"/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3AC171DA-232D-44C1-6B93-40BACB298F4B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594360" y="2810595"/>
            <a:ext cx="5198269" cy="3319513"/>
          </a:xfrm>
        </p:spPr>
        <p:txBody>
          <a:bodyPr lIns="0" tIns="45720" rIns="0" bIns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sz="2000"/>
            </a:lvl1pPr>
            <a:lvl2pPr marL="283464" indent="-283464">
              <a:spcBef>
                <a:spcPts val="1800"/>
              </a:spcBef>
              <a:defRPr sz="2000"/>
            </a:lvl2pPr>
            <a:lvl3pPr marL="548640" indent="-283464">
              <a:spcBef>
                <a:spcPts val="1800"/>
              </a:spcBef>
              <a:defRPr sz="2000"/>
            </a:lvl3pPr>
            <a:lvl4pPr marL="822960" indent="-283464">
              <a:spcBef>
                <a:spcPts val="1800"/>
              </a:spcBef>
              <a:defRPr sz="2000"/>
            </a:lvl4pPr>
            <a:lvl5pPr marL="1005840"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546068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Content and Pictur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5310" y="278129"/>
            <a:ext cx="5063490" cy="2354026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3" name="Content Placeholder 5">
            <a:extLst>
              <a:ext uri="{FF2B5EF4-FFF2-40B4-BE49-F238E27FC236}">
                <a16:creationId xmlns:a16="http://schemas.microsoft.com/office/drawing/2014/main" id="{1EF4505D-6803-3813-7738-049963427819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594360" y="3279579"/>
            <a:ext cx="5044440" cy="2994415"/>
          </a:xfrm>
        </p:spPr>
        <p:txBody>
          <a:bodyPr lIns="0" tIns="228600" rIns="0" bIns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sz="2000"/>
            </a:lvl1pPr>
            <a:lvl2pPr indent="-283464">
              <a:spcBef>
                <a:spcPts val="1800"/>
              </a:spcBef>
              <a:defRPr sz="2000"/>
            </a:lvl2pPr>
            <a:lvl3pPr indent="-283464">
              <a:spcBef>
                <a:spcPts val="1800"/>
              </a:spcBef>
              <a:defRPr sz="2000"/>
            </a:lvl3pPr>
            <a:lvl4pPr indent="-283464">
              <a:spcBef>
                <a:spcPts val="1800"/>
              </a:spcBef>
              <a:defRPr sz="2000"/>
            </a:lvl4pPr>
            <a:lvl5pPr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997459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4658637A-5D36-6127-19BC-C203E23FA49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096000" y="0"/>
            <a:ext cx="6118225" cy="68580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293197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ED84C6-50E6-6C43-8031-AFF6268E0C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4360" y="1825625"/>
            <a:ext cx="103822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Title Placeholder 11">
            <a:extLst>
              <a:ext uri="{FF2B5EF4-FFF2-40B4-BE49-F238E27FC236}">
                <a16:creationId xmlns:a16="http://schemas.microsoft.com/office/drawing/2014/main" id="{D41FC0AE-253D-D242-9C88-017078F8A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365125"/>
            <a:ext cx="104013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0" name="Date Placeholder 3">
            <a:extLst>
              <a:ext uri="{FF2B5EF4-FFF2-40B4-BE49-F238E27FC236}">
                <a16:creationId xmlns:a16="http://schemas.microsoft.com/office/drawing/2014/main" id="{EF47083A-6D76-4B4D-87CA-E08E212F78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100" b="0" i="0">
                <a:solidFill>
                  <a:schemeClr val="bg1"/>
                </a:solidFill>
                <a:latin typeface="+mn-lt"/>
              </a:defRPr>
            </a:lvl1pPr>
          </a:lstStyle>
          <a:p>
            <a:endParaRPr lang="en-US" dirty="0">
              <a:latin typeface="+mn-lt"/>
            </a:endParaRPr>
          </a:p>
        </p:txBody>
      </p:sp>
      <p:sp>
        <p:nvSpPr>
          <p:cNvPr id="32" name="Slide Number Placeholder 5">
            <a:extLst>
              <a:ext uri="{FF2B5EF4-FFF2-40B4-BE49-F238E27FC236}">
                <a16:creationId xmlns:a16="http://schemas.microsoft.com/office/drawing/2014/main" id="{C8ADA0DF-3751-9A48-8A21-59F01C782D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4360" y="6332220"/>
            <a:ext cx="523240" cy="24765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100" b="1" i="0">
                <a:solidFill>
                  <a:schemeClr val="bg1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589224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1" r:id="rId1"/>
    <p:sldLayoutId id="2147483698" r:id="rId2"/>
    <p:sldLayoutId id="2147483710" r:id="rId3"/>
    <p:sldLayoutId id="2147483700" r:id="rId4"/>
    <p:sldLayoutId id="2147483701" r:id="rId5"/>
    <p:sldLayoutId id="2147483659" r:id="rId6"/>
    <p:sldLayoutId id="2147483709" r:id="rId7"/>
    <p:sldLayoutId id="2147483708" r:id="rId8"/>
    <p:sldLayoutId id="2147483707" r:id="rId9"/>
    <p:sldLayoutId id="2147483706" r:id="rId10"/>
    <p:sldLayoutId id="2147483705" r:id="rId11"/>
    <p:sldLayoutId id="2147483704" r:id="rId12"/>
    <p:sldLayoutId id="2147483703" r:id="rId13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b="1" i="0" kern="1200" spc="100" baseline="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283464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240">
          <p15:clr>
            <a:srgbClr val="547EBF"/>
          </p15:clr>
        </p15:guide>
        <p15:guide id="4" orient="horz" pos="240">
          <p15:clr>
            <a:srgbClr val="547EBF"/>
          </p15:clr>
        </p15:guide>
        <p15:guide id="5" pos="7440">
          <p15:clr>
            <a:srgbClr val="547EBF"/>
          </p15:clr>
        </p15:guide>
        <p15:guide id="6" orient="horz" pos="4080">
          <p15:clr>
            <a:srgbClr val="547EBF"/>
          </p15:clr>
        </p15:guide>
        <p15:guide id="7" pos="600" userDrawn="1">
          <p15:clr>
            <a:srgbClr val="547EBF"/>
          </p15:clr>
        </p15:guide>
        <p15:guide id="8" pos="3720">
          <p15:clr>
            <a:srgbClr val="547EBF"/>
          </p15:clr>
        </p15:guide>
        <p15:guide id="9" pos="2112">
          <p15:clr>
            <a:srgbClr val="547EBF"/>
          </p15:clr>
        </p15:guide>
        <p15:guide id="10" pos="1848">
          <p15:clr>
            <a:srgbClr val="547EBF"/>
          </p15:clr>
        </p15:guide>
        <p15:guide id="11" pos="5568">
          <p15:clr>
            <a:srgbClr val="547EBF"/>
          </p15:clr>
        </p15:guide>
        <p15:guide id="12" pos="5832">
          <p15:clr>
            <a:srgbClr val="547EBF"/>
          </p15:clr>
        </p15:guide>
        <p15:guide id="13" pos="4968">
          <p15:clr>
            <a:srgbClr val="9FCC3B"/>
          </p15:clr>
        </p15:guide>
        <p15:guide id="14" pos="5208">
          <p15:clr>
            <a:srgbClr val="9FCC3B"/>
          </p15:clr>
        </p15:guide>
        <p15:guide id="15" pos="2712">
          <p15:clr>
            <a:srgbClr val="9FCC3B"/>
          </p15:clr>
        </p15:guide>
        <p15:guide id="16" pos="2472">
          <p15:clr>
            <a:srgbClr val="9FCC3B"/>
          </p15:clr>
        </p15:guide>
        <p15:guide id="17" pos="39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B1D9D6-2977-ABCD-FDF8-51AFA5064E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0" y="554602"/>
            <a:ext cx="5882096" cy="3291840"/>
          </a:xfrm>
        </p:spPr>
        <p:txBody>
          <a:bodyPr/>
          <a:lstStyle/>
          <a:p>
            <a:r>
              <a:rPr lang="en-SG" dirty="0"/>
              <a:t>Cube Nets Minigame Guide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0304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8A3629-1228-9C06-A6C9-189763F146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34739360-E03C-5296-3F20-7C52101D98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9744" y="205365"/>
            <a:ext cx="11212510" cy="585154"/>
          </a:xfrm>
        </p:spPr>
        <p:txBody>
          <a:bodyPr/>
          <a:lstStyle/>
          <a:p>
            <a:r>
              <a:rPr lang="en-US" sz="2800" b="0" dirty="0"/>
              <a:t>3. Click the </a:t>
            </a:r>
            <a:r>
              <a:rPr lang="en-SG" sz="2800" i="0" dirty="0">
                <a:solidFill>
                  <a:srgbClr val="373637"/>
                </a:solidFill>
                <a:effectLst/>
                <a:latin typeface="Source Sans Pro" panose="020B0503030403020204" pitchFamily="34" charset="0"/>
              </a:rPr>
              <a:t>▶ </a:t>
            </a:r>
            <a:r>
              <a:rPr lang="en-US" sz="2800" dirty="0"/>
              <a:t>Fold/Unfold</a:t>
            </a:r>
            <a:r>
              <a:rPr lang="en-US" sz="2800" b="0" dirty="0"/>
              <a:t> button to fold or unfold the 3D cube.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7E6899-19F7-6EF9-F06D-EC71DB8B8C9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309905" y="4549552"/>
            <a:ext cx="5486400" cy="1645920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9511D50-FAE8-5F95-A3CE-6AC2D556B5B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7668" y="790519"/>
            <a:ext cx="10656661" cy="5968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8890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B586C6-5FDD-D30F-5FC0-3E8CC0A49B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5AE0091F-8BAB-077B-0348-44A63DEE66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9744" y="205365"/>
            <a:ext cx="11212510" cy="585154"/>
          </a:xfrm>
        </p:spPr>
        <p:txBody>
          <a:bodyPr/>
          <a:lstStyle/>
          <a:p>
            <a:r>
              <a:rPr lang="en-US" sz="2800" dirty="0"/>
              <a:t>4. </a:t>
            </a:r>
            <a:r>
              <a:rPr lang="en-US" sz="2800" b="0" dirty="0"/>
              <a:t>Click the </a:t>
            </a:r>
            <a:r>
              <a:rPr lang="en-US" sz="2800" dirty="0"/>
              <a:t>↻ Reset </a:t>
            </a:r>
            <a:r>
              <a:rPr lang="en-US" sz="2800" b="0" dirty="0"/>
              <a:t>button to clear the grid and try a new pattern.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D2CE24-409B-7CAA-3687-E808FC9219E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309905" y="4549552"/>
            <a:ext cx="5486400" cy="1645920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485A41D-04B9-79FC-D3AC-1153406B5A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5836" y="798469"/>
            <a:ext cx="10580326" cy="5983357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E2B3AB93-ED11-1AC4-57F5-520A5F133308}"/>
              </a:ext>
            </a:extLst>
          </p:cNvPr>
          <p:cNvSpPr/>
          <p:nvPr/>
        </p:nvSpPr>
        <p:spPr>
          <a:xfrm>
            <a:off x="7105036" y="874642"/>
            <a:ext cx="2150282" cy="209053"/>
          </a:xfrm>
          <a:prstGeom prst="rect">
            <a:avLst/>
          </a:prstGeom>
          <a:solidFill>
            <a:schemeClr val="accent6">
              <a:lumMod val="60000"/>
              <a:lumOff val="40000"/>
              <a:alpha val="42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9304386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30BF65-C84B-45C3-72CA-AFDA688511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189572"/>
            <a:ext cx="7221772" cy="1593507"/>
          </a:xfrm>
        </p:spPr>
        <p:txBody>
          <a:bodyPr/>
          <a:lstStyle/>
          <a:p>
            <a:r>
              <a:rPr lang="en-US" dirty="0"/>
              <a:t>What is the Cube Nets Minigame?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8EBC2C-6DD7-5003-38EB-40753046FE8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93725" y="2281238"/>
            <a:ext cx="5401558" cy="3709987"/>
          </a:xfrm>
        </p:spPr>
        <p:txBody>
          <a:bodyPr tIns="457200"/>
          <a:lstStyle/>
          <a:p>
            <a:r>
              <a:rPr lang="en-US" dirty="0">
                <a:solidFill>
                  <a:schemeClr val="bg1"/>
                </a:solidFill>
              </a:rPr>
              <a:t>A fun way to learn about the nets of a cube.</a:t>
            </a:r>
          </a:p>
          <a:p>
            <a:r>
              <a:rPr lang="en-US" dirty="0">
                <a:solidFill>
                  <a:schemeClr val="bg1"/>
                </a:solidFill>
              </a:rPr>
              <a:t>Highlight the squares on a 5x5 grid to form a net of a cube.</a:t>
            </a:r>
          </a:p>
          <a:p>
            <a:r>
              <a:rPr lang="en-US" dirty="0">
                <a:solidFill>
                  <a:schemeClr val="bg1"/>
                </a:solidFill>
              </a:rPr>
              <a:t>Check if the net can fold into a cube using a 3D animation. </a:t>
            </a:r>
          </a:p>
          <a:p>
            <a:r>
              <a:rPr lang="en-US" dirty="0">
                <a:solidFill>
                  <a:schemeClr val="bg1"/>
                </a:solidFill>
              </a:rPr>
              <a:t>Experiment with different net patterns of a cube!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7C6AFE3-FE9C-8B98-2CC2-E16623724E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95283" y="1663810"/>
            <a:ext cx="6232563" cy="3530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66857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45D3755-C3E2-975E-DE68-CDECC4B526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102875"/>
            <a:ext cx="10873740" cy="1680205"/>
          </a:xfrm>
        </p:spPr>
        <p:txBody>
          <a:bodyPr/>
          <a:lstStyle/>
          <a:p>
            <a:r>
              <a:rPr lang="en-SG" dirty="0"/>
              <a:t>How to Play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70BD87D-F7DA-961B-4024-A354DC87D16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657600" y="2281238"/>
            <a:ext cx="7810500" cy="4302442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Click on the grids to highlight them and create a net.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Click the ✅ </a:t>
            </a:r>
            <a:r>
              <a:rPr lang="en-US" b="1" dirty="0"/>
              <a:t>Check </a:t>
            </a:r>
            <a:r>
              <a:rPr lang="en-US" dirty="0"/>
              <a:t>button to see if the net is:</a:t>
            </a:r>
          </a:p>
          <a:p>
            <a:pPr lvl="1"/>
            <a:r>
              <a:rPr lang="en-US" b="1" dirty="0"/>
              <a:t>Complete</a:t>
            </a:r>
            <a:r>
              <a:rPr lang="en-US" dirty="0"/>
              <a:t> (valid net).</a:t>
            </a:r>
          </a:p>
          <a:p>
            <a:pPr lvl="1"/>
            <a:r>
              <a:rPr lang="en-US" b="1" dirty="0"/>
              <a:t>Incomplete</a:t>
            </a:r>
            <a:r>
              <a:rPr lang="en-US" dirty="0"/>
              <a:t> (missing sides).</a:t>
            </a:r>
          </a:p>
          <a:p>
            <a:pPr lvl="1"/>
            <a:r>
              <a:rPr lang="en-US" b="1" dirty="0"/>
              <a:t>Invalid</a:t>
            </a:r>
            <a:r>
              <a:rPr lang="en-US" dirty="0"/>
              <a:t> (cannot form a cube).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View the 3D animation to see the cube unfold into the selected net. Click the </a:t>
            </a:r>
            <a:r>
              <a:rPr lang="en-SG" b="0" i="0" dirty="0">
                <a:solidFill>
                  <a:srgbClr val="373637"/>
                </a:solidFill>
                <a:effectLst/>
                <a:latin typeface="Source Sans Pro" panose="020B0503030403020204" pitchFamily="34" charset="0"/>
              </a:rPr>
              <a:t>▶ </a:t>
            </a:r>
            <a:r>
              <a:rPr lang="en-US" b="1" dirty="0"/>
              <a:t>Fold/Unfold</a:t>
            </a:r>
            <a:r>
              <a:rPr lang="en-US" dirty="0"/>
              <a:t> button to fold or unfold the 3D cube.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Click the ↻ </a:t>
            </a:r>
            <a:r>
              <a:rPr lang="en-US" b="1" dirty="0"/>
              <a:t>Reset</a:t>
            </a:r>
            <a:r>
              <a:rPr lang="en-US" dirty="0"/>
              <a:t> button to clear the grid and try a new net.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  <a:p>
            <a:endParaRPr lang="en-US" dirty="0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C78CEA4F-D72A-C069-6A51-328B103CA0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7E473402-19FD-A5B0-5CB6-E5F3926D3828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879D1CAD-2EA2-9376-7B64-0C3AC590F651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B16F8906-918C-BE0B-A4AB-6A1D48150AC7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2003120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F0733C-7D92-19A7-BF14-EA1E69D237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84F4F1FD-B705-E5B2-DFEC-400E440AD6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1810" y="244395"/>
            <a:ext cx="7851369" cy="795130"/>
          </a:xfrm>
        </p:spPr>
        <p:txBody>
          <a:bodyPr/>
          <a:lstStyle/>
          <a:p>
            <a:r>
              <a:rPr lang="en-US" sz="2800" b="0" dirty="0"/>
              <a:t>1. Click on the grids to highlight them and create your pattern.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82BC1A-22A3-C29B-B2F5-BB9A8439260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309905" y="4549552"/>
            <a:ext cx="5486400" cy="1645920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BE3012E-0D59-E9A9-3D33-624521A13E4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2030" y="1039525"/>
            <a:ext cx="10107939" cy="57050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72457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976C45-40C8-96D3-273E-13F4BDD2E8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4F2FC3D1-95C5-8991-4A44-7941AA49BB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1810" y="244395"/>
            <a:ext cx="11212510" cy="795130"/>
          </a:xfrm>
        </p:spPr>
        <p:txBody>
          <a:bodyPr/>
          <a:lstStyle/>
          <a:p>
            <a:r>
              <a:rPr lang="en-US" sz="2800" b="0" dirty="0"/>
              <a:t>2. Click the </a:t>
            </a:r>
            <a:r>
              <a:rPr lang="en-US" sz="2800" dirty="0"/>
              <a:t>✅ Check</a:t>
            </a:r>
            <a:r>
              <a:rPr lang="en-US" sz="2800" b="0" dirty="0"/>
              <a:t> button to see if your pattern is complete, incomplete or invalid.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91097B-4765-F705-5084-D91AEF70383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309905" y="4549552"/>
            <a:ext cx="5486400" cy="1645920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618B0AE-6D5F-2182-F025-6CC4273A86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1141" y="1039525"/>
            <a:ext cx="10169718" cy="5766058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C8AF2210-13CE-9AE5-D5E7-633F959C6009}"/>
              </a:ext>
            </a:extLst>
          </p:cNvPr>
          <p:cNvSpPr/>
          <p:nvPr/>
        </p:nvSpPr>
        <p:spPr>
          <a:xfrm>
            <a:off x="2006930" y="1152939"/>
            <a:ext cx="2064138" cy="188973"/>
          </a:xfrm>
          <a:prstGeom prst="rect">
            <a:avLst/>
          </a:prstGeom>
          <a:solidFill>
            <a:schemeClr val="accent6">
              <a:lumMod val="60000"/>
              <a:lumOff val="40000"/>
              <a:alpha val="42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59975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9BF351-F7D7-0AC3-0822-66863C88AD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66E362C8-6723-EEAA-2942-3B7B6F55D7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9744" y="205365"/>
            <a:ext cx="11212510" cy="585154"/>
          </a:xfrm>
        </p:spPr>
        <p:txBody>
          <a:bodyPr/>
          <a:lstStyle/>
          <a:p>
            <a:r>
              <a:rPr lang="en-US" sz="2800" b="0" dirty="0"/>
              <a:t>Case #1: Complete (valid net)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3135E3-D24A-7C97-0A9F-582F97661E4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309905" y="4549552"/>
            <a:ext cx="5486400" cy="1645920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971BFEC-BA99-18EA-A36F-5C52178ADD4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2025" y="816942"/>
            <a:ext cx="10587949" cy="5990107"/>
          </a:xfrm>
          <a:prstGeom prst="rect">
            <a:avLst/>
          </a:prstGeom>
        </p:spPr>
      </p:pic>
      <p:sp>
        <p:nvSpPr>
          <p:cNvPr id="2" name="Frame 1">
            <a:extLst>
              <a:ext uri="{FF2B5EF4-FFF2-40B4-BE49-F238E27FC236}">
                <a16:creationId xmlns:a16="http://schemas.microsoft.com/office/drawing/2014/main" id="{AA64C53D-7404-4577-974C-C82F38182D0C}"/>
              </a:ext>
            </a:extLst>
          </p:cNvPr>
          <p:cNvSpPr/>
          <p:nvPr/>
        </p:nvSpPr>
        <p:spPr>
          <a:xfrm>
            <a:off x="8209999" y="747509"/>
            <a:ext cx="2109658" cy="410335"/>
          </a:xfrm>
          <a:prstGeom prst="fram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27223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F55CEA-3C6C-6D76-F0A7-23D9F147ED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7F0A66EA-A0C2-B8B7-D1A9-BE628D54D0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9744" y="205365"/>
            <a:ext cx="11212510" cy="585154"/>
          </a:xfrm>
        </p:spPr>
        <p:txBody>
          <a:bodyPr/>
          <a:lstStyle/>
          <a:p>
            <a:r>
              <a:rPr lang="en-US" sz="2800" b="0" dirty="0"/>
              <a:t>Case #2: Incomplete (missing sides)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D14FB5-0C23-F21A-E2AB-E29A7D1FBB6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309905" y="4549552"/>
            <a:ext cx="5486400" cy="1645920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3E93FBF-C781-33B1-358A-CD714E73B1E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3242" y="850789"/>
            <a:ext cx="10545514" cy="5944445"/>
          </a:xfrm>
          <a:prstGeom prst="rect">
            <a:avLst/>
          </a:prstGeom>
        </p:spPr>
      </p:pic>
      <p:sp>
        <p:nvSpPr>
          <p:cNvPr id="2" name="Frame 1">
            <a:extLst>
              <a:ext uri="{FF2B5EF4-FFF2-40B4-BE49-F238E27FC236}">
                <a16:creationId xmlns:a16="http://schemas.microsoft.com/office/drawing/2014/main" id="{65CCEA65-5310-8EC9-A8AF-78471AE19C37}"/>
              </a:ext>
            </a:extLst>
          </p:cNvPr>
          <p:cNvSpPr/>
          <p:nvPr/>
        </p:nvSpPr>
        <p:spPr>
          <a:xfrm>
            <a:off x="7639984" y="809142"/>
            <a:ext cx="3410006" cy="410335"/>
          </a:xfrm>
          <a:prstGeom prst="fram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01437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B5FBDA-9FB5-CD1D-542E-AD685E6DD9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1F5B5244-FCB4-4939-CF9E-32578CF73D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9744" y="205365"/>
            <a:ext cx="11212510" cy="585154"/>
          </a:xfrm>
        </p:spPr>
        <p:txBody>
          <a:bodyPr/>
          <a:lstStyle/>
          <a:p>
            <a:r>
              <a:rPr lang="en-US" sz="2800" b="0" dirty="0"/>
              <a:t>Case #3: Invalid (cannot form a cube)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3CD967-D75C-6392-AEDE-B7C2FD5D0DE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309905" y="4549552"/>
            <a:ext cx="5486400" cy="1645920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B7FAB04-5A40-F0DC-DB8B-B134349D644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8177" y="874644"/>
            <a:ext cx="10535643" cy="5927697"/>
          </a:xfrm>
          <a:prstGeom prst="rect">
            <a:avLst/>
          </a:prstGeom>
        </p:spPr>
      </p:pic>
      <p:sp>
        <p:nvSpPr>
          <p:cNvPr id="2" name="Frame 1">
            <a:extLst>
              <a:ext uri="{FF2B5EF4-FFF2-40B4-BE49-F238E27FC236}">
                <a16:creationId xmlns:a16="http://schemas.microsoft.com/office/drawing/2014/main" id="{F4C81F99-C4C1-0100-E45D-14367DBCC940}"/>
              </a:ext>
            </a:extLst>
          </p:cNvPr>
          <p:cNvSpPr/>
          <p:nvPr/>
        </p:nvSpPr>
        <p:spPr>
          <a:xfrm>
            <a:off x="8288977" y="874644"/>
            <a:ext cx="1983179" cy="326210"/>
          </a:xfrm>
          <a:prstGeom prst="fram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56022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8881DE-5C9F-B5C1-C11D-8796F314C9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C6168F20-14F6-8BAE-1C57-26D14E2DFC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9744" y="205365"/>
            <a:ext cx="11212510" cy="585154"/>
          </a:xfrm>
        </p:spPr>
        <p:txBody>
          <a:bodyPr/>
          <a:lstStyle/>
          <a:p>
            <a:r>
              <a:rPr lang="en-US" sz="2800" b="0" dirty="0"/>
              <a:t>3. Click the </a:t>
            </a:r>
            <a:r>
              <a:rPr lang="en-SG" sz="2800" i="0" dirty="0">
                <a:solidFill>
                  <a:srgbClr val="373637"/>
                </a:solidFill>
                <a:effectLst/>
                <a:latin typeface="Source Sans Pro" panose="020B0503030403020204" pitchFamily="34" charset="0"/>
              </a:rPr>
              <a:t>▶ </a:t>
            </a:r>
            <a:r>
              <a:rPr lang="en-US" sz="2800" dirty="0"/>
              <a:t>Fold/Unfold</a:t>
            </a:r>
            <a:r>
              <a:rPr lang="en-US" sz="2800" b="0" dirty="0"/>
              <a:t> button to fold or unfold the 3D cube.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06A7F7-E62E-9D70-752A-67A68786369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309905" y="4549552"/>
            <a:ext cx="5486400" cy="1645920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141E116-803D-C13B-F991-1C79886D25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8363" y="878915"/>
            <a:ext cx="10155271" cy="577372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C353D605-13C3-5F89-6BD0-4EAB2EB85F58}"/>
              </a:ext>
            </a:extLst>
          </p:cNvPr>
          <p:cNvSpPr/>
          <p:nvPr/>
        </p:nvSpPr>
        <p:spPr>
          <a:xfrm>
            <a:off x="4958183" y="911055"/>
            <a:ext cx="2086673" cy="216090"/>
          </a:xfrm>
          <a:prstGeom prst="rect">
            <a:avLst/>
          </a:prstGeom>
          <a:solidFill>
            <a:schemeClr val="accent6">
              <a:lumMod val="60000"/>
              <a:lumOff val="40000"/>
              <a:alpha val="42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760076059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Swiss">
      <a:dk1>
        <a:srgbClr val="000000"/>
      </a:dk1>
      <a:lt1>
        <a:srgbClr val="FFFFFF"/>
      </a:lt1>
      <a:dk2>
        <a:srgbClr val="E4E4E4"/>
      </a:dk2>
      <a:lt2>
        <a:srgbClr val="7CA655"/>
      </a:lt2>
      <a:accent1>
        <a:srgbClr val="A9D4DB"/>
      </a:accent1>
      <a:accent2>
        <a:srgbClr val="FBE284"/>
      </a:accent2>
      <a:accent3>
        <a:srgbClr val="4495A2"/>
      </a:accent3>
      <a:accent4>
        <a:srgbClr val="AA5881"/>
      </a:accent4>
      <a:accent5>
        <a:srgbClr val="E06742"/>
      </a:accent5>
      <a:accent6>
        <a:srgbClr val="F9D448"/>
      </a:accent6>
      <a:hlink>
        <a:srgbClr val="4495A2"/>
      </a:hlink>
      <a:folHlink>
        <a:srgbClr val="AA5881"/>
      </a:folHlink>
    </a:clrScheme>
    <a:fontScheme name="Custom 175">
      <a:majorFont>
        <a:latin typeface="Franklin Gothic Demi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78853419_Win32_SL_V5" id="{958D2C9E-948D-4354-BF9D-DF8AE3C2B240}" vid="{22D4A967-05D2-4D72-8594-54CFF341483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Background xmlns="71af3243-3dd4-4a8d-8c0d-dd76da1f02a5">false</Background>
    <Status xmlns="71af3243-3dd4-4a8d-8c0d-dd76da1f02a5">Not started</Status>
    <_ip_UnifiedCompliancePolicyUIAction xmlns="http://schemas.microsoft.com/sharepoint/v3" xsi:nil="true"/>
    <Image xmlns="71af3243-3dd4-4a8d-8c0d-dd76da1f02a5">
      <Url xsi:nil="true"/>
      <Description xsi:nil="true"/>
    </Image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92DB9E12-8AC3-4138-BF4D-720A5525AB10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21FFAC0-05A2-416A-B06C-C248395482C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F4B194E-8B30-4377-8C59-ECFB902D2A26}">
  <ds:schemaRefs>
    <ds:schemaRef ds:uri="http://schemas.microsoft.com/office/2006/metadata/properties"/>
    <ds:schemaRef ds:uri="http://www.w3.org/2000/xmlns/"/>
    <ds:schemaRef ds:uri="71af3243-3dd4-4a8d-8c0d-dd76da1f02a5"/>
    <ds:schemaRef ds:uri="http://schemas.microsoft.com/sharepoint/v3"/>
    <ds:schemaRef ds:uri="http://www.w3.org/2001/XMLSchema-instance"/>
    <ds:schemaRef ds:uri="http://schemas.microsoft.com/office/infopath/2007/PartnerControls"/>
    <ds:schemaRef ds:uri="230e9df3-be65-4c73-a93b-d1236ebd677e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Geometric annual presentation</Template>
  <TotalTime>86</TotalTime>
  <Words>273</Words>
  <Application>Microsoft Office PowerPoint</Application>
  <PresentationFormat>Widescreen</PresentationFormat>
  <Paragraphs>33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Franklin Gothic Book</vt:lpstr>
      <vt:lpstr>Franklin Gothic Demi</vt:lpstr>
      <vt:lpstr>Source Sans Pro</vt:lpstr>
      <vt:lpstr>Custom</vt:lpstr>
      <vt:lpstr>Cube Nets Minigame Guide</vt:lpstr>
      <vt:lpstr>What is the Cube Nets Minigame? </vt:lpstr>
      <vt:lpstr>How to Play</vt:lpstr>
      <vt:lpstr>1. Click on the grids to highlight them and create your pattern.</vt:lpstr>
      <vt:lpstr>2. Click the ✅ Check button to see if your pattern is complete, incomplete or invalid.</vt:lpstr>
      <vt:lpstr>Case #1: Complete (valid net)</vt:lpstr>
      <vt:lpstr>Case #2: Incomplete (missing sides)</vt:lpstr>
      <vt:lpstr>Case #3: Invalid (cannot form a cube)</vt:lpstr>
      <vt:lpstr>3. Click the ▶ Fold/Unfold button to fold or unfold the 3D cube.</vt:lpstr>
      <vt:lpstr>3. Click the ▶ Fold/Unfold button to fold or unfold the 3D cube.</vt:lpstr>
      <vt:lpstr>4. Click the ↻ Reset button to clear the grid and try a new pattern.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Cube Nets Minigame Guide</dc:title>
  <dc:creator>KAUNG SITHU HLAING</dc:creator>
  <cp:lastModifiedBy>Alex Murfy</cp:lastModifiedBy>
  <cp:revision>6</cp:revision>
  <dcterms:created xsi:type="dcterms:W3CDTF">2025-01-17T05:49:03Z</dcterms:created>
  <dcterms:modified xsi:type="dcterms:W3CDTF">2025-01-20T07:02:24Z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