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4"/>
  </p:sldMasterIdLst>
  <p:notesMasterIdLst>
    <p:notesMasterId r:id="rId19"/>
  </p:notesMasterIdLst>
  <p:handoutMasterIdLst>
    <p:handoutMasterId r:id="rId20"/>
  </p:handoutMasterIdLst>
  <p:sldIdLst>
    <p:sldId id="410" r:id="rId5"/>
    <p:sldId id="383" r:id="rId6"/>
    <p:sldId id="391" r:id="rId7"/>
    <p:sldId id="412" r:id="rId8"/>
    <p:sldId id="419" r:id="rId9"/>
    <p:sldId id="413" r:id="rId10"/>
    <p:sldId id="427" r:id="rId11"/>
    <p:sldId id="428" r:id="rId12"/>
    <p:sldId id="420" r:id="rId13"/>
    <p:sldId id="423" r:id="rId14"/>
    <p:sldId id="429" r:id="rId15"/>
    <p:sldId id="430" r:id="rId16"/>
    <p:sldId id="431" r:id="rId17"/>
    <p:sldId id="43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A107856-5554-42FB-B03E-39F5DBC370B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6327" autoAdjust="0"/>
  </p:normalViewPr>
  <p:slideViewPr>
    <p:cSldViewPr snapToGrid="0">
      <p:cViewPr varScale="1">
        <p:scale>
          <a:sx n="82" d="100"/>
          <a:sy n="82" d="100"/>
        </p:scale>
        <p:origin x="629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58" d="100"/>
          <a:sy n="58" d="100"/>
        </p:scale>
        <p:origin x="3240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F6756E-81DA-9FAC-70D8-556F658BDD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BEDD12-BCD5-485B-BCBC-34BB01D7923C}" type="datetimeFigureOut">
              <a:rPr lang="en-US" smtClean="0"/>
              <a:t>5/5/2025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1D415-D05A-7067-CCD3-457153D96C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230DF-5933-439D-898F-38E9AC9BA68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97095E3-54D2-CFD2-4F49-7536FC8641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8" name="Header Placeholder 7">
            <a:extLst>
              <a:ext uri="{FF2B5EF4-FFF2-40B4-BE49-F238E27FC236}">
                <a16:creationId xmlns:a16="http://schemas.microsoft.com/office/drawing/2014/main" id="{521EE01A-C0B5-5ECF-96DD-768F86AA15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228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7A52F-9D89-7442-A8E9-48D1527B5F6B}" type="datetimeFigureOut">
              <a:rPr lang="en-US" smtClean="0"/>
              <a:t>5/5/2025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C7E07-3C67-C64C-8DA0-0404F63039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4538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B7E3AD-8DED-E011-A390-37321FD080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3173A0-1DE4-E1DC-820D-7AAE3059A9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D81916-6654-A67D-C5F6-44612F2D1A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27CF48-55BE-9ADB-BDE6-965182EB17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1887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333998-1577-A6C9-20AA-DFED3829CA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F7F3C9-6745-8813-746D-D4C4B35AFA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778F4C-770C-DB7C-300F-11749E715C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4AF399-77A5-AFB7-C4E1-DA28BBCC85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7664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6DAB60-BB78-A545-8876-3F8181A3C8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09EE69-0775-E2C7-F75E-E9F35FE5F9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89579B-76C3-2358-E8AA-7A573B1857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CD26E3-1A76-6902-4697-F5FB61044F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6388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FDF9C0-F9C7-8E52-70D8-F2A24B253D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ECA8E3-B009-D906-EF3A-F1E18A1DD4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CCE093-B50F-A4E1-AFEF-9FB36486CF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051B01-1642-0534-C974-934D9A602D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6403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568BD6-7C09-FC35-5E15-53C982A123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CBF736-7D44-5B5E-375A-47380FA695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7C1519-CFDF-A997-FB04-BE7D8FEB3F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DCAF80-412D-1F1A-318D-E04D71BF26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317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416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276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38C39B-07F4-01BF-3D1F-2342C2FA95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D69BA5-032D-CA06-A802-FC75B79AF4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A89D51-26DC-B9F7-6511-9F2D9F2A27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6C799B-48B3-F15F-FB56-A80B29F6B7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431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C4751F-99C4-0C2E-B293-2512F302DE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5BC8AE-2B41-6121-BFD8-2CDE99B954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589543-8A95-6420-C7BC-8D875978C5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B91144-21E4-A8BD-BE7D-218089CF5A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769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96631A-D499-642F-0826-DB989A274A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1734A1-7751-000B-BF65-5EE39F2D52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6A4922-565B-80EF-1C2B-EBEAC967B3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224E10-C5DA-44BE-43C3-DDBC707275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1988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83BBE7-4808-2D7B-4470-3CA42DF714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CDF73D-ABAD-A187-8883-F8BBB8E047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4E89B2-AF03-0E2F-37B2-779EEF28E5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70F7E8-B96D-BA5B-BA95-57B2A2D09F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8083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BE6DFE-3BDC-A00A-4697-C49B933A15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B48B2D-E679-289F-962E-A01431522B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110A87-C8C3-0DB6-6C35-97B875DB69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F078DB-E860-D8A1-0801-3A1CED0796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0739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45BAE5-4492-C87F-D467-6F4B47B8F7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799B18-00AD-9679-FDA8-EF9C864A9A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9C78F6-4A48-0193-096A-BD2791520C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61F022-15C4-BFF2-547C-F4D46F1099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458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327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Tab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F555767-B3D8-BD57-1D42-7F6E1E668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9" name="Freeform 13">
              <a:extLst>
                <a:ext uri="{FF2B5EF4-FFF2-40B4-BE49-F238E27FC236}">
                  <a16:creationId xmlns:a16="http://schemas.microsoft.com/office/drawing/2014/main" id="{BC972B6D-098C-52F6-E990-52623B368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3F0D3EE3-9A8C-531D-1EEE-1AFAB9F3B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A2BE192C-1768-890B-EC1B-5ED6E1F82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1409" y="4661717"/>
            <a:ext cx="7936230" cy="138076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70935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584005"/>
            <a:ext cx="2825115" cy="3999060"/>
          </a:xfrm>
        </p:spPr>
        <p:txBody>
          <a:bodyPr lIns="0" tIns="27432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457200" indent="0">
              <a:spcBef>
                <a:spcPts val="1800"/>
              </a:spcBef>
              <a:buNone/>
              <a:defRPr sz="2000"/>
            </a:lvl2pPr>
            <a:lvl3pPr marL="914400" indent="0">
              <a:spcBef>
                <a:spcPts val="1800"/>
              </a:spcBef>
              <a:buNone/>
              <a:defRPr sz="2000"/>
            </a:lvl3pPr>
            <a:lvl4pPr marL="1371600" indent="0">
              <a:spcBef>
                <a:spcPts val="1800"/>
              </a:spcBef>
              <a:buNone/>
              <a:defRPr sz="2000"/>
            </a:lvl4pPr>
            <a:lvl5pPr marL="1828800" indent="0">
              <a:spcBef>
                <a:spcPts val="1800"/>
              </a:spcBef>
              <a:buNone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70934" y="584005"/>
            <a:ext cx="7926705" cy="3999060"/>
          </a:xfrm>
        </p:spPr>
        <p:txBody>
          <a:bodyPr lIns="0">
            <a:normAutofit/>
          </a:bodyPr>
          <a:lstStyle>
            <a:lvl1pPr marL="0" indent="0">
              <a:spcBef>
                <a:spcPts val="1800"/>
              </a:spcBef>
              <a:buNone/>
              <a:defRPr sz="2000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1800"/>
              </a:spcBef>
              <a:defRPr sz="2000"/>
            </a:lvl3pPr>
            <a:lvl4pPr>
              <a:spcBef>
                <a:spcPts val="1800"/>
              </a:spcBef>
              <a:defRPr sz="2000"/>
            </a:lvl4pPr>
            <a:lvl5pPr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4329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98408"/>
            <a:ext cx="10972800" cy="157431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5523" y="2676525"/>
            <a:ext cx="5746750" cy="3597470"/>
          </a:xfrm>
        </p:spPr>
        <p:txBody>
          <a:bodyPr lIns="0">
            <a:normAutofit/>
          </a:bodyPr>
          <a:lstStyle>
            <a:lvl1pPr marL="0" indent="0">
              <a:spcBef>
                <a:spcPts val="1800"/>
              </a:spcBef>
              <a:buNone/>
              <a:defRPr sz="2000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1800"/>
              </a:spcBef>
              <a:defRPr sz="2000"/>
            </a:lvl3pPr>
            <a:lvl4pPr>
              <a:spcBef>
                <a:spcPts val="1800"/>
              </a:spcBef>
              <a:defRPr sz="2000"/>
            </a:lvl4pPr>
            <a:lvl5pPr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620000" y="2676525"/>
            <a:ext cx="3947160" cy="3597470"/>
          </a:xfrm>
        </p:spPr>
        <p:txBody>
          <a:bodyPr lIns="0">
            <a:normAutofit/>
          </a:bodyPr>
          <a:lstStyle>
            <a:lvl1pPr marL="342900" indent="-342900">
              <a:spcBef>
                <a:spcPts val="1800"/>
              </a:spcBef>
              <a:buFont typeface="Arial" panose="020B0604020202020204" pitchFamily="34" charset="0"/>
              <a:buChar char="•"/>
              <a:defRPr sz="2000"/>
            </a:lvl1pPr>
            <a:lvl2pPr>
              <a:spcBef>
                <a:spcPts val="1800"/>
              </a:spcBef>
              <a:defRPr sz="2000"/>
            </a:lvl2pPr>
            <a:lvl3pPr>
              <a:spcBef>
                <a:spcPts val="1800"/>
              </a:spcBef>
              <a:defRPr sz="2000"/>
            </a:lvl3pPr>
            <a:lvl4pPr>
              <a:spcBef>
                <a:spcPts val="1800"/>
              </a:spcBef>
              <a:defRPr sz="2000"/>
            </a:lvl4pPr>
            <a:lvl5pPr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9744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02400"/>
            <a:ext cx="10972800" cy="157032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9" name="Table Placeholder 2">
            <a:extLst>
              <a:ext uri="{FF2B5EF4-FFF2-40B4-BE49-F238E27FC236}">
                <a16:creationId xmlns:a16="http://schemas.microsoft.com/office/drawing/2014/main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594360" y="2628629"/>
            <a:ext cx="10972800" cy="363674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10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4360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flipH="1" flipV="1">
            <a:off x="6092752" y="0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4360" y="4549552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8B149C6-5AAC-B8E5-5411-EA38821F6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273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06C6F65-35CD-D64B-992A-0C1C1E003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7" name="AutoShape 24">
              <a:extLst>
                <a:ext uri="{FF2B5EF4-FFF2-40B4-BE49-F238E27FC236}">
                  <a16:creationId xmlns:a16="http://schemas.microsoft.com/office/drawing/2014/main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5A20BFD-9142-D64A-A78A-61B75FCA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39F93F26-ED5C-E74E-BFBD-E3054DC1B9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 spc="50" baseline="0"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186153BD-9D2B-47EB-3553-1D3F6663B2A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4359" y="2281918"/>
            <a:ext cx="6787747" cy="3708517"/>
          </a:xfrm>
        </p:spPr>
        <p:txBody>
          <a:bodyPr lIns="0" tIns="228600" rIns="0" bIns="0">
            <a:normAutofit/>
          </a:bodyPr>
          <a:lstStyle>
            <a:lvl1pPr marL="283464" indent="-283464">
              <a:lnSpc>
                <a:spcPct val="80000"/>
              </a:lnSpc>
              <a:spcBef>
                <a:spcPts val="2200"/>
              </a:spcBef>
              <a:buFont typeface="Arial" panose="020B0604020202020204" pitchFamily="34" charset="0"/>
              <a:buChar char="•"/>
              <a:defRPr lang="en-US" sz="2400" b="1" i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283464">
              <a:spcBef>
                <a:spcPts val="600"/>
              </a:spcBef>
              <a:defRPr sz="2000"/>
            </a:lvl2pPr>
            <a:lvl3pPr indent="-283464">
              <a:spcBef>
                <a:spcPts val="1800"/>
              </a:spcBef>
              <a:defRPr sz="2000"/>
            </a:lvl3pPr>
            <a:lvl4pPr indent="-283464">
              <a:spcBef>
                <a:spcPts val="1800"/>
              </a:spcBef>
              <a:defRPr sz="2000"/>
            </a:lvl4pPr>
            <a:lvl5pPr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3" name="Slide Number Placeholder 42">
            <a:extLst>
              <a:ext uri="{FF2B5EF4-FFF2-40B4-BE49-F238E27FC236}">
                <a16:creationId xmlns:a16="http://schemas.microsoft.com/office/drawing/2014/main" id="{D80CCC8F-9CF1-9621-04EB-DFA68FEE42D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42" name="Date Placeholder 41">
            <a:extLst>
              <a:ext uri="{FF2B5EF4-FFF2-40B4-BE49-F238E27FC236}">
                <a16:creationId xmlns:a16="http://schemas.microsoft.com/office/drawing/2014/main" id="{29CE2856-DB8F-5603-C085-74C70560FAC8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79826C1-7A52-DA25-F422-EE62DED7D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0552" cy="0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089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79D0555-EBDC-B53A-212D-A5921795FE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80543"/>
          </a:xfrm>
          <a:custGeom>
            <a:avLst/>
            <a:gdLst>
              <a:gd name="connsiteX0" fmla="*/ 6309360 w 12192000"/>
              <a:gd name="connsiteY0" fmla="*/ 3951843 h 6880543"/>
              <a:gd name="connsiteX1" fmla="*/ 6309360 w 12192000"/>
              <a:gd name="connsiteY1" fmla="*/ 4052427 h 6880543"/>
              <a:gd name="connsiteX2" fmla="*/ 8442960 w 12192000"/>
              <a:gd name="connsiteY2" fmla="*/ 4052427 h 6880543"/>
              <a:gd name="connsiteX3" fmla="*/ 8442960 w 12192000"/>
              <a:gd name="connsiteY3" fmla="*/ 3951843 h 6880543"/>
              <a:gd name="connsiteX4" fmla="*/ 0 w 12192000"/>
              <a:gd name="connsiteY4" fmla="*/ 0 h 6880543"/>
              <a:gd name="connsiteX5" fmla="*/ 12192000 w 12192000"/>
              <a:gd name="connsiteY5" fmla="*/ 0 h 6880543"/>
              <a:gd name="connsiteX6" fmla="*/ 12192000 w 12192000"/>
              <a:gd name="connsiteY6" fmla="*/ 6880543 h 6880543"/>
              <a:gd name="connsiteX7" fmla="*/ 0 w 12192000"/>
              <a:gd name="connsiteY7" fmla="*/ 6880543 h 688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80543">
                <a:moveTo>
                  <a:pt x="6309360" y="3951843"/>
                </a:moveTo>
                <a:lnTo>
                  <a:pt x="6309360" y="4052427"/>
                </a:lnTo>
                <a:lnTo>
                  <a:pt x="8442960" y="4052427"/>
                </a:lnTo>
                <a:lnTo>
                  <a:pt x="8442960" y="395184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80543"/>
                </a:lnTo>
                <a:lnTo>
                  <a:pt x="0" y="6880543"/>
                </a:lnTo>
                <a:close/>
              </a:path>
            </a:pathLst>
          </a:custGeom>
        </p:spPr>
        <p:txBody>
          <a:bodyPr wrap="square" tIns="182880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9359" y="444933"/>
            <a:ext cx="5477479" cy="329184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6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6BA398-1ED2-1FCA-63B9-8915A8C7A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09360" y="3951843"/>
            <a:ext cx="2133600" cy="1005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169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 userDrawn="1">
          <p15:clr>
            <a:srgbClr val="FBAE40"/>
          </p15:clr>
        </p15:guide>
        <p15:guide id="4" pos="4560" userDrawn="1">
          <p15:clr>
            <a:srgbClr val="FBAE40"/>
          </p15:clr>
        </p15:guide>
        <p15:guide id="8" orient="horz" pos="184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99835" y="43052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9973BC6-F6E5-0B3B-C8AB-0AC4020D4E8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11113"/>
            <a:ext cx="5791200" cy="6880226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9835" y="4568602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9169ED6-4B82-6844-119F-AC15CDF2D3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914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7F1500-1A16-D1EF-4F0C-030852B29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2D07A0BE-3890-193E-9439-F294E61A7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C05217ED-C258-E6CE-BA7F-28A6EA41B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F3E11A1F-14DD-BA35-D7D7-4D4ADEAA3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F14541B0-973F-7E21-1019-D2FB83C8C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02875"/>
            <a:ext cx="10873740" cy="168020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6FE0DC0-B0D7-F4D6-8038-177AD7A8C21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57600" y="2282008"/>
            <a:ext cx="7810500" cy="3699328"/>
          </a:xfrm>
        </p:spPr>
        <p:txBody>
          <a:bodyPr lIns="0" tIns="228600" rIns="0" bIns="0">
            <a:normAutofit/>
          </a:bodyPr>
          <a:lstStyle>
            <a:lvl1pPr marL="283464" indent="-283464">
              <a:spcBef>
                <a:spcPts val="1800"/>
              </a:spcBef>
              <a:buFont typeface="Arial" panose="020B0604020202020204" pitchFamily="34" charset="0"/>
              <a:buChar char="•"/>
              <a:defRPr sz="2000"/>
            </a:lvl1pPr>
            <a:lvl2pPr indent="-283464">
              <a:spcBef>
                <a:spcPts val="1800"/>
              </a:spcBef>
              <a:defRPr sz="2000"/>
            </a:lvl2pPr>
            <a:lvl3pPr indent="-283464">
              <a:spcBef>
                <a:spcPts val="1800"/>
              </a:spcBef>
              <a:defRPr sz="2000"/>
            </a:lvl3pPr>
            <a:lvl4pPr indent="-283464">
              <a:spcBef>
                <a:spcPts val="1800"/>
              </a:spcBef>
              <a:defRPr sz="2000"/>
            </a:lvl4pPr>
            <a:lvl5pPr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ED58739-4346-5104-B1AC-89ED035912A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272B8D-F380-9F1A-C8E6-BDD2352B1763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2964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9905" y="4549552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027108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14DA3C5-63E4-BAFB-1D68-47F71EEEE53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676525"/>
            <a:ext cx="4490827" cy="3597470"/>
          </a:xfrm>
        </p:spPr>
        <p:txBody>
          <a:bodyPr lIns="0" tIns="4572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283464" indent="-283464">
              <a:spcBef>
                <a:spcPts val="1800"/>
              </a:spcBef>
              <a:defRPr sz="2000"/>
            </a:lvl2pPr>
            <a:lvl3pPr marL="594360" indent="-283464">
              <a:spcBef>
                <a:spcPts val="1800"/>
              </a:spcBef>
              <a:defRPr sz="2000"/>
            </a:lvl3pPr>
            <a:lvl4pPr marL="822960" indent="-283464">
              <a:spcBef>
                <a:spcPts val="1800"/>
              </a:spcBef>
              <a:defRPr sz="2000"/>
            </a:lvl4pPr>
            <a:lvl5pPr marL="1005840"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BD11386D-847E-8CF5-E56A-42E80A65A08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881898" y="2676525"/>
            <a:ext cx="4490827" cy="3597470"/>
          </a:xfrm>
        </p:spPr>
        <p:txBody>
          <a:bodyPr lIns="0" tIns="4572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283464" indent="-283464">
              <a:spcBef>
                <a:spcPts val="1800"/>
              </a:spcBef>
              <a:defRPr sz="2000"/>
            </a:lvl2pPr>
            <a:lvl3pPr marL="548640" indent="-283464">
              <a:spcBef>
                <a:spcPts val="1800"/>
              </a:spcBef>
              <a:defRPr sz="2000"/>
            </a:lvl3pPr>
            <a:lvl4pPr marL="822960" indent="-283464">
              <a:spcBef>
                <a:spcPts val="1800"/>
              </a:spcBef>
              <a:defRPr sz="2000"/>
            </a:lvl4pPr>
            <a:lvl5pPr marL="1005840"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056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2E558A9-6DD6-E21D-3A8F-6707E1DD1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12" name="AutoShape 24">
              <a:extLst>
                <a:ext uri="{FF2B5EF4-FFF2-40B4-BE49-F238E27FC236}">
                  <a16:creationId xmlns:a16="http://schemas.microsoft.com/office/drawing/2014/main" id="{3FC994E4-318C-1E66-B4E4-8F8FD08E0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17C00E6B-F625-6D6C-8364-9DD9F3C36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C6197B87-4F65-7981-9463-84830CD36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86AA517C-7217-D864-B7E7-40984A288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524013C6-491C-CAA2-5BD6-7C7359671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8885" y="3499667"/>
            <a:ext cx="4939666" cy="254281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47460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457201"/>
            <a:ext cx="5198269" cy="2305050"/>
          </a:xfrm>
        </p:spPr>
        <p:txBody>
          <a:bodyPr lIns="0" tIns="274320">
            <a:normAutofit/>
          </a:bodyPr>
          <a:lstStyle>
            <a:lvl1pPr marL="457200" indent="-457200">
              <a:spcBef>
                <a:spcPts val="1800"/>
              </a:spcBef>
              <a:buFont typeface="+mj-lt"/>
              <a:buAutoNum type="arabicPeriod"/>
              <a:defRPr sz="2000"/>
            </a:lvl1pPr>
            <a:lvl2pPr marL="914400" indent="-457200">
              <a:spcBef>
                <a:spcPts val="1800"/>
              </a:spcBef>
              <a:buFont typeface="+mj-lt"/>
              <a:buAutoNum type="alphaLcPeriod"/>
              <a:defRPr sz="2000"/>
            </a:lvl2pPr>
            <a:lvl3pPr marL="1371600" indent="-457200">
              <a:spcBef>
                <a:spcPts val="1800"/>
              </a:spcBef>
              <a:buFont typeface="+mj-lt"/>
              <a:buAutoNum type="arabicParenR"/>
              <a:defRPr sz="2000"/>
            </a:lvl3pPr>
            <a:lvl4pPr marL="1371600" indent="0">
              <a:spcBef>
                <a:spcPts val="1800"/>
              </a:spcBef>
              <a:buFont typeface="+mj-lt"/>
              <a:buNone/>
              <a:defRPr sz="2000"/>
            </a:lvl4pPr>
            <a:lvl5pPr marL="2286000" indent="-457200">
              <a:spcBef>
                <a:spcPts val="1800"/>
              </a:spcBef>
              <a:buFont typeface="+mj-lt"/>
              <a:buAutoNum type="arabicPeriod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3AC171DA-232D-44C1-6B93-40BACB298F4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810595"/>
            <a:ext cx="5198269" cy="3319513"/>
          </a:xfrm>
        </p:spPr>
        <p:txBody>
          <a:bodyPr lIns="0" tIns="4572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283464" indent="-283464">
              <a:spcBef>
                <a:spcPts val="1800"/>
              </a:spcBef>
              <a:defRPr sz="2000"/>
            </a:lvl2pPr>
            <a:lvl3pPr marL="548640" indent="-283464">
              <a:spcBef>
                <a:spcPts val="1800"/>
              </a:spcBef>
              <a:defRPr sz="2000"/>
            </a:lvl3pPr>
            <a:lvl4pPr marL="822960" indent="-283464">
              <a:spcBef>
                <a:spcPts val="1800"/>
              </a:spcBef>
              <a:defRPr sz="2000"/>
            </a:lvl4pPr>
            <a:lvl5pPr marL="1005840"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46068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1EF4505D-6803-3813-7738-04996342781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94360" y="3279579"/>
            <a:ext cx="5044440" cy="2994415"/>
          </a:xfrm>
        </p:spPr>
        <p:txBody>
          <a:bodyPr lIns="0" tIns="22860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indent="-283464">
              <a:spcBef>
                <a:spcPts val="1800"/>
              </a:spcBef>
              <a:defRPr sz="2000"/>
            </a:lvl2pPr>
            <a:lvl3pPr indent="-283464">
              <a:spcBef>
                <a:spcPts val="1800"/>
              </a:spcBef>
              <a:defRPr sz="2000"/>
            </a:lvl3pPr>
            <a:lvl4pPr indent="-283464">
              <a:spcBef>
                <a:spcPts val="1800"/>
              </a:spcBef>
              <a:defRPr sz="2000"/>
            </a:lvl4pPr>
            <a:lvl5pPr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997459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658637A-5D36-6127-19BC-C203E23FA4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118225" cy="68580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9319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360" y="1825625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365125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4360" y="6332220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1" i="0">
                <a:solidFill>
                  <a:schemeClr val="bg1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698" r:id="rId2"/>
    <p:sldLayoutId id="2147483710" r:id="rId3"/>
    <p:sldLayoutId id="2147483700" r:id="rId4"/>
    <p:sldLayoutId id="2147483701" r:id="rId5"/>
    <p:sldLayoutId id="2147483659" r:id="rId6"/>
    <p:sldLayoutId id="2147483709" r:id="rId7"/>
    <p:sldLayoutId id="2147483708" r:id="rId8"/>
    <p:sldLayoutId id="2147483707" r:id="rId9"/>
    <p:sldLayoutId id="2147483706" r:id="rId10"/>
    <p:sldLayoutId id="2147483705" r:id="rId11"/>
    <p:sldLayoutId id="2147483704" r:id="rId12"/>
    <p:sldLayoutId id="2147483703" r:id="rId13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b="1" i="0" kern="1200" spc="100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83464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 userDrawn="1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1D9D6-2977-ABCD-FDF8-51AFA5064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554602"/>
            <a:ext cx="6228522" cy="3291840"/>
          </a:xfrm>
        </p:spPr>
        <p:txBody>
          <a:bodyPr/>
          <a:lstStyle/>
          <a:p>
            <a:r>
              <a:rPr lang="en-SG" dirty="0"/>
              <a:t>Travel Shortest</a:t>
            </a:r>
            <a:br>
              <a:rPr lang="en-SG" dirty="0"/>
            </a:br>
            <a:r>
              <a:rPr lang="en-SG" dirty="0"/>
              <a:t>Distance</a:t>
            </a:r>
            <a:br>
              <a:rPr lang="en-SG" dirty="0"/>
            </a:br>
            <a:r>
              <a:rPr lang="en-SG" dirty="0"/>
              <a:t>Mini-Game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304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024325-64B2-0941-62E5-816101F7AB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C826552-B798-CC51-036F-EF5CC1765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02875"/>
            <a:ext cx="10873740" cy="1680205"/>
          </a:xfrm>
        </p:spPr>
        <p:txBody>
          <a:bodyPr/>
          <a:lstStyle/>
          <a:p>
            <a:r>
              <a:rPr lang="en-SG" dirty="0"/>
              <a:t>Task Types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14DFDFB-22E6-F17A-90B6-87D0A083B5D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57600" y="2072603"/>
            <a:ext cx="7810500" cy="430244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/>
              <a:t>Visit specified locations in any order.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Visit specified location in order.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Visit any locations in any order.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B907A9C-A619-23AD-98CA-9C030CD02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B52678B-88A0-527D-DA6B-38AC54909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1A2038D9-8719-6E53-FE61-DADC2859890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8212BE6A-32DE-12C5-3F80-A548F1F00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85556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21A1E0-4615-D737-ADD3-62ACA79939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75774C9-9E43-ACD7-92FD-D8F0F66D29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129" y="514740"/>
            <a:ext cx="9161073" cy="795130"/>
          </a:xfrm>
        </p:spPr>
        <p:txBody>
          <a:bodyPr/>
          <a:lstStyle/>
          <a:p>
            <a:r>
              <a:rPr lang="en-US" sz="2800" b="0" dirty="0"/>
              <a:t>1. </a:t>
            </a:r>
            <a:r>
              <a:rPr lang="en-US" sz="2800" dirty="0"/>
              <a:t>Visit specified locations in any order.</a:t>
            </a:r>
            <a:br>
              <a:rPr lang="en-US" sz="2800" dirty="0"/>
            </a:br>
            <a:br>
              <a:rPr lang="en-US" sz="2800" dirty="0"/>
            </a:br>
            <a:endParaRPr lang="en-US" sz="2800" b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B30A73-6197-6FAE-7677-2F353DD983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5463" y="1309870"/>
            <a:ext cx="9161073" cy="528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714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A7FDF5-D794-EC81-BB5F-E775D0DB5E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477B03D-55A6-3D13-76AA-2BA96D32AE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129" y="514740"/>
            <a:ext cx="9161073" cy="795130"/>
          </a:xfrm>
        </p:spPr>
        <p:txBody>
          <a:bodyPr/>
          <a:lstStyle/>
          <a:p>
            <a:r>
              <a:rPr lang="en-US" sz="2800" b="0" dirty="0"/>
              <a:t>2. </a:t>
            </a:r>
            <a:r>
              <a:rPr lang="en-US" sz="2800" dirty="0"/>
              <a:t>Visit specified location in order.</a:t>
            </a:r>
            <a:br>
              <a:rPr lang="en-US" sz="2800" dirty="0"/>
            </a:br>
            <a:br>
              <a:rPr lang="en-US" sz="2800" dirty="0"/>
            </a:br>
            <a:endParaRPr lang="en-US" sz="2800" b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EA0DCD-2E0A-EFAE-7B98-EC2166B7BD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2400" y="1737360"/>
            <a:ext cx="8147200" cy="477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110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AEAE29-88D4-A985-58FB-1DEE0DE3DF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DAD13BBA-D1B9-695B-A2AD-2DC011ADBE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129" y="514740"/>
            <a:ext cx="9161073" cy="795130"/>
          </a:xfrm>
        </p:spPr>
        <p:txBody>
          <a:bodyPr/>
          <a:lstStyle/>
          <a:p>
            <a:r>
              <a:rPr lang="en-US" sz="2800" b="0" dirty="0"/>
              <a:t>3. Visit any locations in any order. (Return to Start)</a:t>
            </a:r>
            <a:br>
              <a:rPr lang="en-US" sz="2800" b="0" dirty="0"/>
            </a:br>
            <a:br>
              <a:rPr lang="en-US" sz="2800" dirty="0"/>
            </a:br>
            <a:endParaRPr lang="en-US" sz="2800" b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4A01D9-CFA5-9772-F2FA-767B056764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4815" y="1708074"/>
            <a:ext cx="8102369" cy="463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446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8ECBE6-7CCE-6228-F6C8-6EAA28390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8BCA572-C38F-0933-7E4E-7CE568E11D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129" y="514740"/>
            <a:ext cx="9161073" cy="795130"/>
          </a:xfrm>
        </p:spPr>
        <p:txBody>
          <a:bodyPr/>
          <a:lstStyle/>
          <a:p>
            <a:r>
              <a:rPr lang="en-US" sz="2800" b="0" dirty="0"/>
              <a:t>4. Visit any locations in any order.</a:t>
            </a:r>
            <a:br>
              <a:rPr lang="en-US" sz="2800" b="0" dirty="0"/>
            </a:br>
            <a:br>
              <a:rPr lang="en-US" sz="2800" dirty="0"/>
            </a:br>
            <a:endParaRPr lang="en-US" sz="2800" b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DC4D51-1484-C158-CBE9-A6E2D3087D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2160" y="1855580"/>
            <a:ext cx="7722042" cy="448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182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0BF65-C84B-45C3-72CA-AFDA68851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59" y="189572"/>
            <a:ext cx="8859883" cy="1593507"/>
          </a:xfrm>
        </p:spPr>
        <p:txBody>
          <a:bodyPr/>
          <a:lstStyle/>
          <a:p>
            <a:r>
              <a:rPr lang="en-US" dirty="0"/>
              <a:t>What is the Travelling Shortest Distance Mini-Game?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8EBC2C-6DD7-5003-38EB-40753046FE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724" y="2281238"/>
            <a:ext cx="5767319" cy="3709987"/>
          </a:xfrm>
        </p:spPr>
        <p:txBody>
          <a:bodyPr tIns="457200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Mini-Game helps you learn Length by adding and subtracting to find the travelled distance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032C11-4663-C1F3-8231-02B7436AD9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9471" y="2389448"/>
            <a:ext cx="5315619" cy="297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685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45D3755-C3E2-975E-DE68-CDECC4B52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02875"/>
            <a:ext cx="10873740" cy="1680205"/>
          </a:xfrm>
        </p:spPr>
        <p:txBody>
          <a:bodyPr/>
          <a:lstStyle/>
          <a:p>
            <a:r>
              <a:rPr lang="en-SG" dirty="0"/>
              <a:t>How to Play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70BD87D-F7DA-961B-4024-A354DC87D16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57600" y="2281238"/>
            <a:ext cx="7810500" cy="430244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Choose a task and read the question.</a:t>
            </a:r>
          </a:p>
          <a:p>
            <a:pPr marL="457200" indent="-457200">
              <a:buFont typeface="+mj-lt"/>
              <a:buAutoNum type="arabicPeriod"/>
            </a:pPr>
            <a:r>
              <a:rPr lang="en-SG" dirty="0"/>
              <a:t>Double click on a location to move.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Press the </a:t>
            </a:r>
            <a:r>
              <a:rPr lang="en-US" b="1" dirty="0"/>
              <a:t>Check </a:t>
            </a:r>
            <a:r>
              <a:rPr lang="en-US" dirty="0"/>
              <a:t>button to see if it’s correct.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If you make a mistake, press the </a:t>
            </a:r>
            <a:r>
              <a:rPr lang="en-US" b="1" dirty="0"/>
              <a:t>Reset </a:t>
            </a:r>
            <a:r>
              <a:rPr lang="en-US" dirty="0"/>
              <a:t>button to try again.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Then move on to Task B, C and lastly D.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78CEA4F-D72A-C069-6A51-328B103CA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7E473402-19FD-A5B0-5CB6-E5F3926D3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79D1CAD-2EA2-9376-7B64-0C3AC590F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16F8906-918C-BE0B-A4AB-6A1D48150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00312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F0733C-7D92-19A7-BF14-EA1E69D237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4F4F1FD-B705-E5B2-DFEC-400E440AD6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129" y="514740"/>
            <a:ext cx="9161073" cy="795130"/>
          </a:xfrm>
        </p:spPr>
        <p:txBody>
          <a:bodyPr/>
          <a:lstStyle/>
          <a:p>
            <a:r>
              <a:rPr lang="en-US" sz="2800" b="0" dirty="0"/>
              <a:t>1. </a:t>
            </a:r>
            <a:r>
              <a:rPr lang="en-US" sz="2800" dirty="0"/>
              <a:t>Choose a task and read the question.</a:t>
            </a:r>
            <a:br>
              <a:rPr lang="en-US" sz="2800" dirty="0"/>
            </a:br>
            <a:br>
              <a:rPr lang="en-US" sz="2800" dirty="0"/>
            </a:br>
            <a:endParaRPr lang="en-US" sz="2800" b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7DF9B5-A719-3E6F-0F3A-ED98CA366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761" y="1338745"/>
            <a:ext cx="9357170" cy="520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245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20A757-BDE4-9CD1-5EB1-9631911B2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78B8D0F-8FDC-F3BF-4749-5DD7E0C0CD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934" y="662528"/>
            <a:ext cx="9161073" cy="795130"/>
          </a:xfrm>
        </p:spPr>
        <p:txBody>
          <a:bodyPr/>
          <a:lstStyle/>
          <a:p>
            <a:r>
              <a:rPr lang="en-US" sz="2800" b="0" dirty="0"/>
              <a:t>2. Double click on a location to move</a:t>
            </a:r>
            <a:r>
              <a:rPr lang="en-SG" sz="2800" b="0" dirty="0"/>
              <a:t>.</a:t>
            </a:r>
            <a:br>
              <a:rPr lang="en-SG" sz="2800" b="0" dirty="0"/>
            </a:br>
            <a:br>
              <a:rPr lang="en-US" sz="2800" b="0" dirty="0"/>
            </a:br>
            <a:endParaRPr lang="en-US" sz="2800" b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A1F6B2-4DC0-3A83-496C-350FADB47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6376" y="1605408"/>
            <a:ext cx="8739248" cy="491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396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976C45-40C8-96D3-273E-13F4BDD2E8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4F2FC3D1-95C5-8991-4A44-7941AA49BB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1810" y="244395"/>
            <a:ext cx="11212510" cy="795130"/>
          </a:xfrm>
        </p:spPr>
        <p:txBody>
          <a:bodyPr/>
          <a:lstStyle/>
          <a:p>
            <a:r>
              <a:rPr lang="en-US" sz="2800" b="0" dirty="0"/>
              <a:t>3. Press the Check button to see if it’s correct.</a:t>
            </a:r>
            <a:br>
              <a:rPr lang="en-US" sz="2800" b="0" dirty="0"/>
            </a:br>
            <a:endParaRPr lang="en-US" sz="2800" b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1969AF-8FD4-168A-2B1A-AAB5B1C6B4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7438" y="1358109"/>
            <a:ext cx="9137124" cy="525549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F35B7AE-B942-CC7E-79EF-CE4263E71FC3}"/>
              </a:ext>
            </a:extLst>
          </p:cNvPr>
          <p:cNvSpPr/>
          <p:nvPr/>
        </p:nvSpPr>
        <p:spPr>
          <a:xfrm>
            <a:off x="6008499" y="1699069"/>
            <a:ext cx="335281" cy="190213"/>
          </a:xfrm>
          <a:prstGeom prst="rect">
            <a:avLst/>
          </a:prstGeom>
          <a:solidFill>
            <a:schemeClr val="accent6">
              <a:lumMod val="60000"/>
              <a:lumOff val="40000"/>
              <a:alpha val="4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25997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9ED358-EEA7-337E-788C-A979B1107B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752684B-076C-A234-70C7-589183DECB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9745" y="0"/>
            <a:ext cx="11212510" cy="795130"/>
          </a:xfrm>
        </p:spPr>
        <p:txBody>
          <a:bodyPr/>
          <a:lstStyle/>
          <a:p>
            <a:r>
              <a:rPr lang="en-US" sz="2800" b="0" dirty="0"/>
              <a:t>Case #1: Correct Answer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652D47-88FA-C3AE-EEDD-C1CD2FBA9A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09905" y="4549552"/>
            <a:ext cx="5486400" cy="164592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411357-5288-99DB-1E6B-BFEA34072D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7438" y="1358109"/>
            <a:ext cx="9137124" cy="52554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FD373A-D437-3E72-5AFE-3DDCF967F2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8262" y="1355680"/>
            <a:ext cx="3415475" cy="106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157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536568-FE5C-1AB7-326F-F070FF3BC6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AF38886-F980-798A-0EEC-1A78BFDDF0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9745" y="0"/>
            <a:ext cx="11212510" cy="795130"/>
          </a:xfrm>
        </p:spPr>
        <p:txBody>
          <a:bodyPr/>
          <a:lstStyle/>
          <a:p>
            <a:r>
              <a:rPr lang="en-US" sz="2800" b="0" dirty="0"/>
              <a:t>Case #2: Incorrect Answer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D8FF291-7A63-26AD-642E-2682D6CB53E3}"/>
              </a:ext>
            </a:extLst>
          </p:cNvPr>
          <p:cNvSpPr/>
          <p:nvPr/>
        </p:nvSpPr>
        <p:spPr>
          <a:xfrm>
            <a:off x="6750657" y="1431235"/>
            <a:ext cx="492981" cy="238539"/>
          </a:xfrm>
          <a:prstGeom prst="rect">
            <a:avLst/>
          </a:prstGeom>
          <a:solidFill>
            <a:schemeClr val="accent6">
              <a:lumMod val="60000"/>
              <a:lumOff val="40000"/>
              <a:alpha val="4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E9C24F-FDDD-F7C1-DC0C-11794017DE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7438" y="1395433"/>
            <a:ext cx="9137124" cy="52554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F5A3FD-29A6-CCB7-6541-A6ED8CCD19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8139" y="1395433"/>
            <a:ext cx="3255722" cy="118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819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BFE7B3-DF93-6AE6-8205-B2B0B3069D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4DDA5ED7-3091-AA77-811B-324EE54F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9745" y="0"/>
            <a:ext cx="11212510" cy="795130"/>
          </a:xfrm>
        </p:spPr>
        <p:txBody>
          <a:bodyPr/>
          <a:lstStyle/>
          <a:p>
            <a:r>
              <a:rPr lang="en-US" sz="2800" b="0" dirty="0"/>
              <a:t>4. If you make a mistake, press the Reset button to try again.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DF1ED7-5B67-79CA-284E-1E2972DA3EA4}"/>
              </a:ext>
            </a:extLst>
          </p:cNvPr>
          <p:cNvSpPr/>
          <p:nvPr/>
        </p:nvSpPr>
        <p:spPr>
          <a:xfrm>
            <a:off x="6313043" y="1747778"/>
            <a:ext cx="365549" cy="163201"/>
          </a:xfrm>
          <a:prstGeom prst="rect">
            <a:avLst/>
          </a:prstGeom>
          <a:solidFill>
            <a:schemeClr val="accent6">
              <a:lumMod val="60000"/>
              <a:lumOff val="40000"/>
              <a:alpha val="4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2D049F-9B23-1C94-9905-1A78FC6452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7438" y="1395433"/>
            <a:ext cx="9137124" cy="525549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0C0D36F-5F4B-072E-F6A4-B580DC3DEAB8}"/>
              </a:ext>
            </a:extLst>
          </p:cNvPr>
          <p:cNvSpPr/>
          <p:nvPr/>
        </p:nvSpPr>
        <p:spPr>
          <a:xfrm>
            <a:off x="6343311" y="1747778"/>
            <a:ext cx="335281" cy="190213"/>
          </a:xfrm>
          <a:prstGeom prst="rect">
            <a:avLst/>
          </a:prstGeom>
          <a:solidFill>
            <a:schemeClr val="accent6">
              <a:lumMod val="60000"/>
              <a:lumOff val="40000"/>
              <a:alpha val="4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9148282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Swiss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A9D4DB"/>
      </a:accent1>
      <a:accent2>
        <a:srgbClr val="FBE284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78853419_Win32_SL_V5" id="{958D2C9E-948D-4354-BF9D-DF8AE3C2B240}" vid="{22D4A967-05D2-4D72-8594-54CFF341483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4B194E-8B30-4377-8C59-ECFB902D2A26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C21FFAC0-05A2-416A-B06C-C248395482C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2DB9E12-8AC3-4138-BF4D-720A5525AB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Geometric annual presentation</Template>
  <TotalTime>256</TotalTime>
  <Words>233</Words>
  <Application>Microsoft Office PowerPoint</Application>
  <PresentationFormat>Widescreen</PresentationFormat>
  <Paragraphs>37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Franklin Gothic Book</vt:lpstr>
      <vt:lpstr>Franklin Gothic Demi</vt:lpstr>
      <vt:lpstr>Custom</vt:lpstr>
      <vt:lpstr>Travel Shortest Distance Mini-Game</vt:lpstr>
      <vt:lpstr>What is the Travelling Shortest Distance Mini-Game?</vt:lpstr>
      <vt:lpstr>How to Play</vt:lpstr>
      <vt:lpstr>1. Choose a task and read the question.  </vt:lpstr>
      <vt:lpstr>2. Double click on a location to move.  </vt:lpstr>
      <vt:lpstr>3. Press the Check button to see if it’s correct. </vt:lpstr>
      <vt:lpstr>Case #1: Correct Answer</vt:lpstr>
      <vt:lpstr>Case #2: Incorrect Answer</vt:lpstr>
      <vt:lpstr>4. If you make a mistake, press the Reset button to try again.</vt:lpstr>
      <vt:lpstr>Task Types</vt:lpstr>
      <vt:lpstr>1. Visit specified locations in any order.  </vt:lpstr>
      <vt:lpstr>2. Visit specified location in order.  </vt:lpstr>
      <vt:lpstr>3. Visit any locations in any order. (Return to Start)  </vt:lpstr>
      <vt:lpstr>4. Visit any locations in any order.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KAUNG SITHU HLAING</dc:creator>
  <cp:lastModifiedBy>pig man</cp:lastModifiedBy>
  <cp:revision>10</cp:revision>
  <dcterms:created xsi:type="dcterms:W3CDTF">2025-01-17T05:49:03Z</dcterms:created>
  <dcterms:modified xsi:type="dcterms:W3CDTF">2025-05-05T13:52:38Z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