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7"/>
  </p:notesMasterIdLst>
  <p:handoutMasterIdLst>
    <p:handoutMasterId r:id="rId18"/>
  </p:handoutMasterIdLst>
  <p:sldIdLst>
    <p:sldId id="410" r:id="rId5"/>
    <p:sldId id="383" r:id="rId6"/>
    <p:sldId id="391" r:id="rId7"/>
    <p:sldId id="412" r:id="rId8"/>
    <p:sldId id="419" r:id="rId9"/>
    <p:sldId id="413" r:id="rId10"/>
    <p:sldId id="420" r:id="rId11"/>
    <p:sldId id="427" r:id="rId12"/>
    <p:sldId id="428" r:id="rId13"/>
    <p:sldId id="421" r:id="rId14"/>
    <p:sldId id="423" r:id="rId15"/>
    <p:sldId id="42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327" autoAdjust="0"/>
  </p:normalViewPr>
  <p:slideViewPr>
    <p:cSldViewPr snapToGrid="0">
      <p:cViewPr varScale="1">
        <p:scale>
          <a:sx n="55" d="100"/>
          <a:sy n="55" d="100"/>
        </p:scale>
        <p:origin x="140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1/22/2025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30C5C-B56E-FA53-6CE4-8C048FE28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78331A-85A9-FE0C-89AE-653F7EF2C4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C1FB8A-DD28-3BFF-73C5-1A76E6BFEC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76D09E-8F2B-8306-2503-3F6ACF1B6C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746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7E3AD-8DED-E011-A390-37321FD08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3173A0-1DE4-E1DC-820D-7AAE3059A9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D81916-6654-A67D-C5F6-44612F2D1A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27CF48-55BE-9ADB-BDE6-965182EB17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1887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3D44B-56F5-D927-0658-D6768854D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0C5B4C-6FAD-AF92-0D2C-60E9F7D828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E424F2-E160-9D9E-8493-DE2D6BCBF6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B897-867D-9D0F-F359-7F7221EA06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117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8C39B-07F4-01BF-3D1F-2342C2FA9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D69BA5-032D-CA06-A802-FC75B79AF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A89D51-26DC-B9F7-6511-9F2D9F2A27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6C799B-48B3-F15F-FB56-A80B29F6B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431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4751F-99C4-0C2E-B293-2512F302D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5BC8AE-2B41-6121-BFD8-2CDE99B954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589543-8A95-6420-C7BC-8D875978C5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B91144-21E4-A8BD-BE7D-218089CF5A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769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6631A-D499-642F-0826-DB989A274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1734A1-7751-000B-BF65-5EE39F2D52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6A4922-565B-80EF-1C2B-EBEAC967B3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224E10-C5DA-44BE-43C3-DDBC707275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198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5BAE5-4492-C87F-D467-6F4B47B8F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799B18-00AD-9679-FDA8-EF9C864A9A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9C78F6-4A48-0193-096A-BD2791520C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61F022-15C4-BFF2-547C-F4D46F1099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458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3BBE7-4808-2D7B-4470-3CA42DF71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CDF73D-ABAD-A187-8883-F8BBB8E047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4E89B2-AF03-0E2F-37B2-779EEF28E5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70F7E8-B96D-BA5B-BA95-57B2A2D09F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808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E6DFE-3BDC-A00A-4697-C49B933A1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48B2D-E679-289F-962E-A01431522B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110A87-C8C3-0DB6-6C35-97B875DB6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078DB-E860-D8A1-0801-3A1CED0796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073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554602"/>
            <a:ext cx="6228522" cy="3291840"/>
          </a:xfrm>
        </p:spPr>
        <p:txBody>
          <a:bodyPr/>
          <a:lstStyle/>
          <a:p>
            <a:r>
              <a:rPr lang="en-SG" dirty="0"/>
              <a:t>Isometric</a:t>
            </a:r>
            <a:br>
              <a:rPr lang="en-SG" dirty="0"/>
            </a:br>
            <a:r>
              <a:rPr lang="en-SG" dirty="0"/>
              <a:t>Drawing Minigame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64ACE-BAEB-9972-91B0-FE9B167A5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1114BD8-2CE2-BA83-7652-8A62E1E1F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5" y="569925"/>
            <a:ext cx="11212510" cy="795130"/>
          </a:xfrm>
        </p:spPr>
        <p:txBody>
          <a:bodyPr/>
          <a:lstStyle/>
          <a:p>
            <a:r>
              <a:rPr lang="en-US" sz="2800" b="0" dirty="0"/>
              <a:t>5. If you make a mistake, press the Clear button to try again.</a:t>
            </a:r>
            <a:br>
              <a:rPr lang="en-US" sz="2800" b="0" dirty="0"/>
            </a:br>
            <a:br>
              <a:rPr lang="en-US" sz="1000" b="0" dirty="0"/>
            </a:br>
            <a:br>
              <a:rPr lang="en-US" sz="1000" b="0" dirty="0"/>
            </a:br>
            <a:endParaRPr lang="en-US" sz="2800" b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37984-A6A2-5DB0-C91B-4C132E9237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17A78B-B38B-E7FB-836D-5AA28C809311}"/>
              </a:ext>
            </a:extLst>
          </p:cNvPr>
          <p:cNvSpPr/>
          <p:nvPr/>
        </p:nvSpPr>
        <p:spPr>
          <a:xfrm>
            <a:off x="7820653" y="1319916"/>
            <a:ext cx="1100709" cy="238540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72BCEA-1198-5D58-16EE-79F28CD066A7}"/>
              </a:ext>
            </a:extLst>
          </p:cNvPr>
          <p:cNvSpPr/>
          <p:nvPr/>
        </p:nvSpPr>
        <p:spPr>
          <a:xfrm>
            <a:off x="5441344" y="1669774"/>
            <a:ext cx="1100709" cy="238540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253A6B-EAAF-E982-FB3F-F16149F05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2500" y="1104587"/>
            <a:ext cx="9366999" cy="532633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78E5080-BCAE-D321-304A-E4157FF0D3C4}"/>
              </a:ext>
            </a:extLst>
          </p:cNvPr>
          <p:cNvSpPr/>
          <p:nvPr/>
        </p:nvSpPr>
        <p:spPr>
          <a:xfrm>
            <a:off x="6756940" y="1439186"/>
            <a:ext cx="492981" cy="23853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8480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24325-64B2-0941-62E5-816101F7A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826552-B798-CC51-036F-EF5CC1765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SG" dirty="0"/>
              <a:t>Shape Types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14DFDFB-22E6-F17A-90B6-87D0A083B5D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072603"/>
            <a:ext cx="7810500" cy="430244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Cube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Cuboid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Prism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Pyramid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Pyramid-Diagonal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Pyramid-Horizontal</a:t>
            </a:r>
          </a:p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B907A9C-A619-23AD-98CA-9C030CD02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B52678B-88A0-527D-DA6B-38AC5490937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A2038D9-8719-6E53-FE61-DADC28598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212BE6A-32DE-12C5-3F80-A548F1F00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85556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ABEC8-4C9D-EABE-8A54-A58098071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F7B57F-280F-B3CC-0E80-10DD14EE5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SG" dirty="0"/>
              <a:t>Starting Points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2A902D4-37EE-7205-CA4F-1AFE2CB637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072603"/>
            <a:ext cx="7810500" cy="4302442"/>
          </a:xfrm>
        </p:spPr>
        <p:txBody>
          <a:bodyPr>
            <a:normAutofit/>
          </a:bodyPr>
          <a:lstStyle/>
          <a:p>
            <a:r>
              <a:rPr lang="en-US" b="1" dirty="0"/>
              <a:t>Up to 3 different starting points per shape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DFBEEFA-6323-695D-A6FB-1712DE1D3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473FCBA-4EE3-D4F4-B1BD-8753CBAC75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580A646-A947-EDFF-CA1C-9550DDFDF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83692D6-5DD9-1DC1-E916-DC4495C20B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13131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7221772" cy="1593507"/>
          </a:xfrm>
        </p:spPr>
        <p:txBody>
          <a:bodyPr/>
          <a:lstStyle/>
          <a:p>
            <a:r>
              <a:rPr lang="en-US" dirty="0"/>
              <a:t>What is the Isometric Minigame?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5767319" cy="3709987"/>
          </a:xfrm>
        </p:spPr>
        <p:txBody>
          <a:bodyPr tIns="457200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Isometric Drawing Minigame helps you learn visualization by recreating given shapes onto an isometric grid</a:t>
            </a:r>
          </a:p>
          <a:p>
            <a:r>
              <a:rPr lang="en-US" dirty="0">
                <a:solidFill>
                  <a:schemeClr val="bg1"/>
                </a:solidFill>
              </a:rPr>
              <a:t>You start by picking a shape and a starting point.</a:t>
            </a:r>
          </a:p>
          <a:p>
            <a:r>
              <a:rPr lang="en-US" dirty="0">
                <a:solidFill>
                  <a:schemeClr val="bg1"/>
                </a:solidFill>
              </a:rPr>
              <a:t>Then, you draw the shape on the isometric grid starting from the red point.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A8BEF6-0C85-732B-CBB1-F4D5CF1D69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4138" y="1818249"/>
            <a:ext cx="5508435" cy="307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SG" dirty="0"/>
              <a:t>How to Play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1238"/>
            <a:ext cx="7810500" cy="430244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Choose a shape.</a:t>
            </a:r>
          </a:p>
          <a:p>
            <a:pPr marL="457200" indent="-457200">
              <a:buFont typeface="+mj-lt"/>
              <a:buAutoNum type="arabicPeriod"/>
            </a:pPr>
            <a:r>
              <a:rPr lang="en-SG" dirty="0"/>
              <a:t>Choose a starting point.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Starting from the </a:t>
            </a:r>
            <a:r>
              <a:rPr lang="en-US" b="1" dirty="0"/>
              <a:t>red point</a:t>
            </a:r>
            <a:r>
              <a:rPr lang="en-US" dirty="0"/>
              <a:t>, draw the shape on the left on the isometric.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Press the </a:t>
            </a:r>
            <a:r>
              <a:rPr lang="en-US" b="1" dirty="0"/>
              <a:t>Check </a:t>
            </a:r>
            <a:r>
              <a:rPr lang="en-US" dirty="0"/>
              <a:t>button to see if it’s correct.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If you make a mistake, press the </a:t>
            </a:r>
            <a:r>
              <a:rPr lang="en-US" b="1" dirty="0"/>
              <a:t>Clear </a:t>
            </a:r>
            <a:r>
              <a:rPr lang="en-US" dirty="0"/>
              <a:t>button to try again.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0733C-7D92-19A7-BF14-EA1E69D23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4F4F1FD-B705-E5B2-DFEC-400E440AD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129" y="514740"/>
            <a:ext cx="9161073" cy="795130"/>
          </a:xfrm>
        </p:spPr>
        <p:txBody>
          <a:bodyPr/>
          <a:lstStyle/>
          <a:p>
            <a:r>
              <a:rPr lang="en-US" sz="2800" b="0" dirty="0"/>
              <a:t>1. </a:t>
            </a:r>
            <a:r>
              <a:rPr lang="en-US" sz="2800" dirty="0"/>
              <a:t>Choose a shape.</a:t>
            </a:r>
            <a:br>
              <a:rPr lang="en-US" sz="2800" dirty="0"/>
            </a:br>
            <a:br>
              <a:rPr lang="en-US" sz="2800" dirty="0"/>
            </a:br>
            <a:endParaRPr lang="en-US" sz="2800" b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5A6093-AF09-E2D0-F1DE-4AF58B7F7B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861" y="1041873"/>
            <a:ext cx="9688277" cy="5477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45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0A757-BDE4-9CD1-5EB1-9631911B2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578B8D0F-8FDC-F3BF-4749-5DD7E0C0C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934" y="662528"/>
            <a:ext cx="9161073" cy="795130"/>
          </a:xfrm>
        </p:spPr>
        <p:txBody>
          <a:bodyPr/>
          <a:lstStyle/>
          <a:p>
            <a:r>
              <a:rPr lang="en-US" sz="2800" b="0" dirty="0"/>
              <a:t>2. </a:t>
            </a:r>
            <a:r>
              <a:rPr lang="en-SG" sz="2800" b="0" dirty="0"/>
              <a:t>Choose a starting point.</a:t>
            </a:r>
            <a:br>
              <a:rPr lang="en-SG" sz="2800" b="0" dirty="0"/>
            </a:br>
            <a:br>
              <a:rPr lang="en-US" sz="2800" b="0" dirty="0"/>
            </a:br>
            <a:endParaRPr lang="en-US" sz="2800" b="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5E7D805-F3F9-8235-A391-380EA8A939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8519" y="1023059"/>
            <a:ext cx="9754961" cy="560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396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76C45-40C8-96D3-273E-13F4BDD2E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F2FC3D1-95C5-8991-4A44-7941AA49B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1810" y="244395"/>
            <a:ext cx="11212510" cy="795130"/>
          </a:xfrm>
        </p:spPr>
        <p:txBody>
          <a:bodyPr/>
          <a:lstStyle/>
          <a:p>
            <a:r>
              <a:rPr lang="en-US" sz="2800" b="0" dirty="0"/>
              <a:t>3. Starting from the red point, draw the shape on the left on the isometric.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33A64F-A017-6ADE-9652-B0120207AC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2809" y="1176259"/>
            <a:ext cx="9726382" cy="552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997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FE7B3-DF93-6AE6-8205-B2B0B3069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DDA5ED7-3091-AA77-811B-324EE54F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5" y="0"/>
            <a:ext cx="11212510" cy="795130"/>
          </a:xfrm>
        </p:spPr>
        <p:txBody>
          <a:bodyPr/>
          <a:lstStyle/>
          <a:p>
            <a:r>
              <a:rPr lang="en-US" sz="2800" b="0" dirty="0"/>
              <a:t>4. Press the Check button to see if it’s correct.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2F09A76-3680-C4D0-B1D9-EAAC1075F484}"/>
              </a:ext>
            </a:extLst>
          </p:cNvPr>
          <p:cNvSpPr/>
          <p:nvPr/>
        </p:nvSpPr>
        <p:spPr>
          <a:xfrm>
            <a:off x="6750657" y="1431235"/>
            <a:ext cx="492981" cy="23853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5A3200-B959-6E0C-8110-E6642010D8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3487" y="1053612"/>
            <a:ext cx="9725025" cy="5524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DF1ED7-5B67-79CA-284E-1E2972DA3EA4}"/>
              </a:ext>
            </a:extLst>
          </p:cNvPr>
          <p:cNvSpPr/>
          <p:nvPr/>
        </p:nvSpPr>
        <p:spPr>
          <a:xfrm>
            <a:off x="7315287" y="1431234"/>
            <a:ext cx="632348" cy="23853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91482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ED358-EEA7-337E-788C-A979B1107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C752684B-076C-A234-70C7-589183DEC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5" y="0"/>
            <a:ext cx="11212510" cy="795130"/>
          </a:xfrm>
        </p:spPr>
        <p:txBody>
          <a:bodyPr/>
          <a:lstStyle/>
          <a:p>
            <a:r>
              <a:rPr lang="en-US" sz="2800" b="0" dirty="0"/>
              <a:t>Case #1: Correct Answer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52D47-88FA-C3AE-EEDD-C1CD2FBA9A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48CA7DC-344B-A947-359F-9AB9034E5697}"/>
              </a:ext>
            </a:extLst>
          </p:cNvPr>
          <p:cNvSpPr/>
          <p:nvPr/>
        </p:nvSpPr>
        <p:spPr>
          <a:xfrm>
            <a:off x="6750657" y="1431235"/>
            <a:ext cx="492981" cy="23853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54DC3-5C8E-450D-F43A-EA828B5907C4}"/>
              </a:ext>
            </a:extLst>
          </p:cNvPr>
          <p:cNvSpPr/>
          <p:nvPr/>
        </p:nvSpPr>
        <p:spPr>
          <a:xfrm>
            <a:off x="6667714" y="1309046"/>
            <a:ext cx="1100709" cy="238540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7E944E-C914-8041-8E6B-219240548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789" y="1024010"/>
            <a:ext cx="8790422" cy="555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157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36568-FE5C-1AB7-326F-F070FF3BC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AF38886-F980-798A-0EEC-1A78BFDDF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5" y="0"/>
            <a:ext cx="11212510" cy="795130"/>
          </a:xfrm>
        </p:spPr>
        <p:txBody>
          <a:bodyPr/>
          <a:lstStyle/>
          <a:p>
            <a:r>
              <a:rPr lang="en-US" sz="2800" b="0" dirty="0"/>
              <a:t>Case #2: Incorrect Answer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8FF291-7A63-26AD-642E-2682D6CB53E3}"/>
              </a:ext>
            </a:extLst>
          </p:cNvPr>
          <p:cNvSpPr/>
          <p:nvPr/>
        </p:nvSpPr>
        <p:spPr>
          <a:xfrm>
            <a:off x="6750657" y="1431235"/>
            <a:ext cx="492981" cy="23853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9F3295-4FE9-4A3A-1D9E-8DEBEB60C903}"/>
              </a:ext>
            </a:extLst>
          </p:cNvPr>
          <p:cNvSpPr/>
          <p:nvPr/>
        </p:nvSpPr>
        <p:spPr>
          <a:xfrm>
            <a:off x="6667714" y="1309046"/>
            <a:ext cx="1100709" cy="238540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605A91-D1B8-B403-8202-998FB9F925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248" y="1056895"/>
            <a:ext cx="8665503" cy="5453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81947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Geometric annual presentation</Template>
  <TotalTime>194</TotalTime>
  <Words>213</Words>
  <Application>Microsoft Office PowerPoint</Application>
  <PresentationFormat>Widescreen</PresentationFormat>
  <Paragraphs>39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Demi</vt:lpstr>
      <vt:lpstr>Custom</vt:lpstr>
      <vt:lpstr>Isometric Drawing Minigame</vt:lpstr>
      <vt:lpstr>What is the Isometric Minigame?</vt:lpstr>
      <vt:lpstr>How to Play</vt:lpstr>
      <vt:lpstr>1. Choose a shape.  </vt:lpstr>
      <vt:lpstr>2. Choose a starting point.  </vt:lpstr>
      <vt:lpstr>3. Starting from the red point, draw the shape on the left on the isometric.</vt:lpstr>
      <vt:lpstr>4. Press the Check button to see if it’s correct.</vt:lpstr>
      <vt:lpstr>Case #1: Correct Answer</vt:lpstr>
      <vt:lpstr>Case #2: Incorrect Answer</vt:lpstr>
      <vt:lpstr>5. If you make a mistake, press the Clear button to try again.   </vt:lpstr>
      <vt:lpstr>Shape Types</vt:lpstr>
      <vt:lpstr>Starting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KAUNG SITHU HLAING</dc:creator>
  <cp:lastModifiedBy>pig man</cp:lastModifiedBy>
  <cp:revision>5</cp:revision>
  <dcterms:created xsi:type="dcterms:W3CDTF">2025-01-17T05:49:03Z</dcterms:created>
  <dcterms:modified xsi:type="dcterms:W3CDTF">2025-01-22T06:53:23Z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