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0" r:id="rId3"/>
    <p:sldId id="261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613" y="-5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7875D-D556-4CDD-962C-A3CCD2128A4B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95D86A-2B1F-44FB-A41F-A1C49CA4976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73298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5D86A-2B1F-44FB-A41F-A1C49CA4976B}" type="slidenum">
              <a:rPr lang="en-SG">
                <a:solidFill>
                  <a:prstClr val="black"/>
                </a:solidFill>
              </a:rPr>
              <a:pPr/>
              <a:t>1</a:t>
            </a:fld>
            <a:endParaRPr lang="en-SG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090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5D86A-2B1F-44FB-A41F-A1C49CA4976B}" type="slidenum">
              <a:rPr lang="en-SG">
                <a:solidFill>
                  <a:prstClr val="black"/>
                </a:solidFill>
              </a:rPr>
              <a:pPr/>
              <a:t>2</a:t>
            </a:fld>
            <a:endParaRPr lang="en-SG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474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5D86A-2B1F-44FB-A41F-A1C49CA4976B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32458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6658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0799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8" cy="11268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7" y="529699"/>
            <a:ext cx="3357563" cy="11268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0443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2630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08276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7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2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7487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1810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984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11027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25999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9209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CAC41-B59E-4A8B-AB36-3E60D77A5FCC}" type="datetimeFigureOut">
              <a:rPr lang="en-SG" smtClean="0"/>
              <a:t>21/9/2017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BD878-0ADB-4516-9224-2C4E4CD808D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9547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5109017"/>
            <a:ext cx="6858000" cy="0"/>
          </a:xfrm>
          <a:prstGeom prst="line">
            <a:avLst/>
          </a:prstGeom>
          <a:ln w="215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408218" y="38130"/>
            <a:ext cx="0" cy="9906000"/>
          </a:xfrm>
          <a:prstGeom prst="line">
            <a:avLst/>
          </a:prstGeom>
          <a:ln w="215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881850" y="2936777"/>
            <a:ext cx="1052736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920120" y="2865008"/>
            <a:ext cx="0" cy="216000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902633" y="1208584"/>
            <a:ext cx="1052736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636912" y="5169440"/>
            <a:ext cx="0" cy="37440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186695" y="704528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2385539" y="704528"/>
            <a:ext cx="0" cy="4320000"/>
          </a:xfrm>
          <a:prstGeom prst="line">
            <a:avLst/>
          </a:prstGeom>
          <a:ln>
            <a:solidFill>
              <a:schemeClr val="accent3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867385" y="7329264"/>
            <a:ext cx="1052736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880320" y="8913440"/>
            <a:ext cx="1052736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880320" y="9489505"/>
            <a:ext cx="1052736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384717" y="5169024"/>
            <a:ext cx="0" cy="43200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642136" y="1209000"/>
            <a:ext cx="0" cy="37440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216632" y="2113330"/>
            <a:ext cx="1188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prstClr val="black"/>
                </a:solidFill>
              </a:rPr>
              <a:t>12cm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216632" y="7116253"/>
            <a:ext cx="1188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prstClr val="black"/>
                </a:solidFill>
              </a:rPr>
              <a:t>12cm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08055" y="3978463"/>
            <a:ext cx="1188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 smtClean="0">
                <a:solidFill>
                  <a:prstClr val="black"/>
                </a:solidFill>
              </a:rPr>
              <a:t>10.4cm</a:t>
            </a:r>
            <a:endParaRPr lang="en-SG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499847" y="6640358"/>
            <a:ext cx="1188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 smtClean="0">
                <a:solidFill>
                  <a:prstClr val="black"/>
                </a:solidFill>
              </a:rPr>
              <a:t>10.4cm</a:t>
            </a:r>
            <a:endParaRPr lang="en-SG" dirty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05046" y="4016133"/>
            <a:ext cx="1188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 smtClean="0">
                <a:solidFill>
                  <a:prstClr val="black"/>
                </a:solidFill>
              </a:rPr>
              <a:t>6cm</a:t>
            </a:r>
            <a:endParaRPr lang="en-SG" dirty="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96186" y="5627693"/>
            <a:ext cx="1188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 smtClean="0">
                <a:solidFill>
                  <a:prstClr val="black"/>
                </a:solidFill>
              </a:rPr>
              <a:t>6cm</a:t>
            </a:r>
            <a:endParaRPr lang="en-SG" dirty="0">
              <a:solidFill>
                <a:prstClr val="black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3955368" y="5169264"/>
            <a:ext cx="0" cy="216000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844825" y="4561755"/>
            <a:ext cx="3687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000" b="1" dirty="0" smtClean="0"/>
              <a:t>Equilibrium          Position</a:t>
            </a:r>
            <a:endParaRPr lang="en-SG" sz="2000" b="1" dirty="0"/>
          </a:p>
        </p:txBody>
      </p:sp>
      <p:grpSp>
        <p:nvGrpSpPr>
          <p:cNvPr id="44" name="Group 43"/>
          <p:cNvGrpSpPr/>
          <p:nvPr/>
        </p:nvGrpSpPr>
        <p:grpSpPr>
          <a:xfrm>
            <a:off x="5188678" y="736379"/>
            <a:ext cx="1686166" cy="1684609"/>
            <a:chOff x="5472045" y="301200"/>
            <a:chExt cx="1064962" cy="1064962"/>
          </a:xfrm>
        </p:grpSpPr>
        <p:sp>
          <p:nvSpPr>
            <p:cNvPr id="45" name="Oval 44"/>
            <p:cNvSpPr/>
            <p:nvPr/>
          </p:nvSpPr>
          <p:spPr>
            <a:xfrm>
              <a:off x="5472045" y="301200"/>
              <a:ext cx="1064962" cy="1064962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solidFill>
                  <a:prstClr val="white"/>
                </a:solidFill>
              </a:endParaRPr>
            </a:p>
          </p:txBody>
        </p:sp>
        <p:sp>
          <p:nvSpPr>
            <p:cNvPr id="46" name="Right Arrow 45"/>
            <p:cNvSpPr/>
            <p:nvPr/>
          </p:nvSpPr>
          <p:spPr>
            <a:xfrm rot="16200000">
              <a:off x="5601198" y="573542"/>
              <a:ext cx="806656" cy="522382"/>
            </a:xfrm>
            <a:prstGeom prst="right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solidFill>
                  <a:prstClr val="white"/>
                </a:solidFill>
              </a:endParaRPr>
            </a:p>
          </p:txBody>
        </p:sp>
      </p:grpSp>
      <p:cxnSp>
        <p:nvCxnSpPr>
          <p:cNvPr id="48" name="Straight Connector 47"/>
          <p:cNvCxnSpPr/>
          <p:nvPr/>
        </p:nvCxnSpPr>
        <p:spPr>
          <a:xfrm flipH="1">
            <a:off x="2209747" y="1208584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186695" y="2936777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2151447" y="5109017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2209747" y="7329024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186695" y="8913440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209747" y="9489024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7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5109017"/>
            <a:ext cx="6858000" cy="0"/>
          </a:xfrm>
          <a:prstGeom prst="line">
            <a:avLst/>
          </a:prstGeom>
          <a:ln w="215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408218" y="38130"/>
            <a:ext cx="0" cy="9906000"/>
          </a:xfrm>
          <a:prstGeom prst="line">
            <a:avLst/>
          </a:prstGeom>
          <a:ln w="215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881850" y="2936777"/>
            <a:ext cx="1052736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902633" y="1208584"/>
            <a:ext cx="1052736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186695" y="704528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867385" y="7329264"/>
            <a:ext cx="1052736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880320" y="8913440"/>
            <a:ext cx="1052736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880320" y="9489505"/>
            <a:ext cx="1052736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844825" y="4561755"/>
            <a:ext cx="3687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000" b="1" dirty="0" smtClean="0">
                <a:solidFill>
                  <a:prstClr val="black"/>
                </a:solidFill>
              </a:rPr>
              <a:t>Equilibrium          Position</a:t>
            </a:r>
            <a:endParaRPr lang="en-SG" sz="2000" b="1" dirty="0">
              <a:solidFill>
                <a:prstClr val="black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2209747" y="1208584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186695" y="2936777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2151447" y="5109017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2209747" y="7329024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186695" y="8913440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209747" y="9489024"/>
            <a:ext cx="2484611" cy="0"/>
          </a:xfrm>
          <a:prstGeom prst="line">
            <a:avLst/>
          </a:prstGeom>
          <a:ln w="215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75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0"/>
          <p:cNvSpPr>
            <a:spLocks noChangeArrowheads="1"/>
          </p:cNvSpPr>
          <p:nvPr/>
        </p:nvSpPr>
        <p:spPr bwMode="auto">
          <a:xfrm>
            <a:off x="152400" y="152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 rot="5400000">
            <a:off x="-2071010" y="4840690"/>
            <a:ext cx="10125418" cy="1476469"/>
            <a:chOff x="257175" y="628650"/>
            <a:chExt cx="7439025" cy="1014413"/>
          </a:xfrm>
        </p:grpSpPr>
        <p:pic>
          <p:nvPicPr>
            <p:cNvPr id="2060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257175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1" name="Picture 1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742950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2" name="Picture 1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1247775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1733550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4" name="Picture 2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2247900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8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2733675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7" name="Picture 2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3238500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6" name="Picture 2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3724275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5" name="Picture 2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4238625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4724400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5229225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5715000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9" name="Picture 2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92" r="36464"/>
            <a:stretch>
              <a:fillRect/>
            </a:stretch>
          </p:blipFill>
          <p:spPr bwMode="auto">
            <a:xfrm>
              <a:off x="6229350" y="647700"/>
              <a:ext cx="485775" cy="995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2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80" t="28107" r="44447" b="50000"/>
            <a:stretch>
              <a:fillRect/>
            </a:stretch>
          </p:blipFill>
          <p:spPr bwMode="auto">
            <a:xfrm>
              <a:off x="409575" y="730250"/>
              <a:ext cx="219075" cy="2079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5" name="Picture 3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29881" r="45944" b="52071"/>
            <a:stretch>
              <a:fillRect/>
            </a:stretch>
          </p:blipFill>
          <p:spPr bwMode="auto">
            <a:xfrm>
              <a:off x="857250" y="806450"/>
              <a:ext cx="209550" cy="215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3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29881" r="45944" b="52071"/>
            <a:stretch>
              <a:fillRect/>
            </a:stretch>
          </p:blipFill>
          <p:spPr bwMode="auto">
            <a:xfrm>
              <a:off x="1390650" y="644525"/>
              <a:ext cx="209550" cy="215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6" name="Picture 3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52071" r="45944" b="29881"/>
            <a:stretch>
              <a:fillRect/>
            </a:stretch>
          </p:blipFill>
          <p:spPr bwMode="auto">
            <a:xfrm>
              <a:off x="2390775" y="641350"/>
              <a:ext cx="223838" cy="231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3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29881" r="45944" b="52071"/>
            <a:stretch>
              <a:fillRect/>
            </a:stretch>
          </p:blipFill>
          <p:spPr bwMode="auto">
            <a:xfrm>
              <a:off x="2867025" y="822325"/>
              <a:ext cx="209550" cy="215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7" name="Picture 3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29881" r="45944" b="52071"/>
            <a:stretch>
              <a:fillRect/>
            </a:stretch>
          </p:blipFill>
          <p:spPr bwMode="auto">
            <a:xfrm>
              <a:off x="3343275" y="717550"/>
              <a:ext cx="209550" cy="215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0" name="Picture 3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29881" r="45944" b="52071"/>
            <a:stretch>
              <a:fillRect/>
            </a:stretch>
          </p:blipFill>
          <p:spPr bwMode="auto">
            <a:xfrm>
              <a:off x="3857625" y="685800"/>
              <a:ext cx="209550" cy="215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29881" r="45944" b="52071"/>
            <a:stretch>
              <a:fillRect/>
            </a:stretch>
          </p:blipFill>
          <p:spPr bwMode="auto">
            <a:xfrm>
              <a:off x="4381500" y="858838"/>
              <a:ext cx="209550" cy="215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Picture 4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29881" r="45944" b="52071"/>
            <a:stretch>
              <a:fillRect/>
            </a:stretch>
          </p:blipFill>
          <p:spPr bwMode="auto">
            <a:xfrm>
              <a:off x="4867275" y="628650"/>
              <a:ext cx="209550" cy="215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29881" r="45944" b="52071"/>
            <a:stretch>
              <a:fillRect/>
            </a:stretch>
          </p:blipFill>
          <p:spPr bwMode="auto">
            <a:xfrm>
              <a:off x="5362575" y="877888"/>
              <a:ext cx="209550" cy="215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4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29881" r="45944" b="52071"/>
            <a:stretch>
              <a:fillRect/>
            </a:stretch>
          </p:blipFill>
          <p:spPr bwMode="auto">
            <a:xfrm>
              <a:off x="5848350" y="690563"/>
              <a:ext cx="209550" cy="215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8" name="Picture 4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29881" r="45944" b="52071"/>
            <a:stretch>
              <a:fillRect/>
            </a:stretch>
          </p:blipFill>
          <p:spPr bwMode="auto">
            <a:xfrm>
              <a:off x="6362700" y="760413"/>
              <a:ext cx="209550" cy="215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7" name="Picture 10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52071" r="45944" b="29881"/>
            <a:stretch>
              <a:fillRect/>
            </a:stretch>
          </p:blipFill>
          <p:spPr bwMode="auto">
            <a:xfrm>
              <a:off x="2857500" y="814388"/>
              <a:ext cx="223838" cy="231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9" name="Picture 10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52071" r="45944" b="29881"/>
            <a:stretch>
              <a:fillRect/>
            </a:stretch>
          </p:blipFill>
          <p:spPr bwMode="auto">
            <a:xfrm>
              <a:off x="3343275" y="736600"/>
              <a:ext cx="223838" cy="231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10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52071" r="45944" b="29881"/>
            <a:stretch>
              <a:fillRect/>
            </a:stretch>
          </p:blipFill>
          <p:spPr bwMode="auto">
            <a:xfrm>
              <a:off x="3848100" y="679450"/>
              <a:ext cx="223838" cy="231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10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41" t="52071" r="45944" b="29881"/>
            <a:stretch>
              <a:fillRect/>
            </a:stretch>
          </p:blipFill>
          <p:spPr bwMode="auto">
            <a:xfrm>
              <a:off x="4371975" y="852488"/>
              <a:ext cx="223838" cy="231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31"/>
            <p:cNvSpPr>
              <a:spLocks noChangeArrowheads="1"/>
            </p:cNvSpPr>
            <p:nvPr/>
          </p:nvSpPr>
          <p:spPr bwMode="auto">
            <a:xfrm>
              <a:off x="838200" y="762000"/>
              <a:ext cx="6858000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Rectangle 32"/>
            <p:cNvSpPr>
              <a:spLocks noChangeArrowheads="1"/>
            </p:cNvSpPr>
            <p:nvPr/>
          </p:nvSpPr>
          <p:spPr bwMode="auto">
            <a:xfrm>
              <a:off x="838200" y="762000"/>
              <a:ext cx="6858000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Rectangle 33"/>
            <p:cNvSpPr>
              <a:spLocks noChangeArrowheads="1"/>
            </p:cNvSpPr>
            <p:nvPr/>
          </p:nvSpPr>
          <p:spPr bwMode="auto">
            <a:xfrm>
              <a:off x="838200" y="762000"/>
              <a:ext cx="6858000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" name="Rectangle 34"/>
          <p:cNvSpPr>
            <a:spLocks noChangeArrowheads="1"/>
          </p:cNvSpPr>
          <p:nvPr/>
        </p:nvSpPr>
        <p:spPr bwMode="auto">
          <a:xfrm rot="5400000">
            <a:off x="-3276600" y="370148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    Figure : Shows 13 simulation panel attracted to the white boards to display a complete wave.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053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13</Words>
  <Application>Microsoft Office PowerPoint</Application>
  <PresentationFormat>A4 Paper (210x297 mm)</PresentationFormat>
  <Paragraphs>12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20</cp:revision>
  <cp:lastPrinted>2017-09-07T01:06:55Z</cp:lastPrinted>
  <dcterms:created xsi:type="dcterms:W3CDTF">2017-08-24T06:52:09Z</dcterms:created>
  <dcterms:modified xsi:type="dcterms:W3CDTF">2017-09-21T00:54:33Z</dcterms:modified>
</cp:coreProperties>
</file>