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62" r:id="rId6"/>
    <p:sldId id="268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1040A-31A3-40FD-9E3E-8B2BA5E958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2BF99E-826F-4D0D-9381-392F02DA27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2D649-A66C-434A-8AAD-F7B27F2E7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AA08-AB57-4973-8606-8CC0F8CBE7BE}" type="datetimeFigureOut">
              <a:rPr lang="en-US" smtClean="0"/>
              <a:t>6/16/20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3A1DF-CF51-4BA0-80EC-5F22A24D0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ADD0EB-52BE-4B6F-9C67-249B09B7B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7EF-1EDD-4D8A-B33C-D7B61B73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0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7A149-FAFC-4407-8AD1-8ABCBFB16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FE313E-270A-409B-9C2B-2B2EAB6BF3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E78AF-BEB2-4EFA-AF82-EB5CA7B0E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AA08-AB57-4973-8606-8CC0F8CBE7BE}" type="datetimeFigureOut">
              <a:rPr lang="en-US" smtClean="0"/>
              <a:t>6/16/20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6F9BD-65D6-4EC4-AC28-007E3E3E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8B4B5-A88F-4E92-BBBC-7ECC04E22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7EF-1EDD-4D8A-B33C-D7B61B73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8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100094-5153-44A7-AFD0-A5AD0D7124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970130-18A8-471A-A3FD-C6956D7EB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CE592-F346-48E0-AE8B-A433D813A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AA08-AB57-4973-8606-8CC0F8CBE7BE}" type="datetimeFigureOut">
              <a:rPr lang="en-US" smtClean="0"/>
              <a:t>6/16/20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0E804-FEC6-45A1-9615-BB5249E9D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F5A8EF-3FC3-4CBC-8EC6-88D5196A4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7EF-1EDD-4D8A-B33C-D7B61B73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6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1AE3A-7585-46F0-9D0E-361740A79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2EA03-A5CE-49FE-926E-6B3594B70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30AD8-9482-4602-9EA0-02A1E8E70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AA08-AB57-4973-8606-8CC0F8CBE7BE}" type="datetimeFigureOut">
              <a:rPr lang="en-US" smtClean="0"/>
              <a:t>6/16/20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571AE-116A-4358-9720-3B6AB0EF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A5347-F84D-44BC-8E95-70FB44029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7EF-1EDD-4D8A-B33C-D7B61B73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3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1B4DE-C2C7-419D-9CF0-C78B136A8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C29FDB-74A8-4A9F-B99D-F2D296FF6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59344-3246-4120-AF56-8B20AC3B3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AA08-AB57-4973-8606-8CC0F8CBE7BE}" type="datetimeFigureOut">
              <a:rPr lang="en-US" smtClean="0"/>
              <a:t>6/16/20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8BF39-6382-459C-8E66-F6AE4D532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B5F4D-5825-49B2-8131-4D8EBB9B2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7EF-1EDD-4D8A-B33C-D7B61B73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13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A9B2C-08AC-45F0-A6F4-7C621AACB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78DA8-3966-4FED-9934-6E995D7CA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92F5CC-6110-4871-B677-8EA40E7AB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19689-A13D-41B4-B456-F490EC38A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AA08-AB57-4973-8606-8CC0F8CBE7BE}" type="datetimeFigureOut">
              <a:rPr lang="en-US" smtClean="0"/>
              <a:t>6/16/20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0BC5A7-6839-426A-8A67-1D6ED7F65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7142D-59D5-44EE-8417-30168E4C8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7EF-1EDD-4D8A-B33C-D7B61B73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8FABE-0332-46DF-813A-227E497D7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5A198-B37C-4A6C-B15E-657E53A1F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069EEF-43DD-4C0A-B56F-E92BC9C557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60DF14-E2F8-4AAC-B4EF-F87D0B535A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626F65-1588-490D-9668-6016D898AD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3F5B9F-7906-4D42-BD33-89A4F65F0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AA08-AB57-4973-8606-8CC0F8CBE7BE}" type="datetimeFigureOut">
              <a:rPr lang="en-US" smtClean="0"/>
              <a:t>6/16/20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6399BF-273D-4086-99CB-4B8669F7E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52776E-34DB-4D6D-A682-CBE019280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7EF-1EDD-4D8A-B33C-D7B61B73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27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5C664-9E66-4EA1-89FD-A45F1BBE1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0D6A66-066E-4604-B77D-07DC15651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AA08-AB57-4973-8606-8CC0F8CBE7BE}" type="datetimeFigureOut">
              <a:rPr lang="en-US" smtClean="0"/>
              <a:t>6/16/20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1CDB06-607C-4C0F-BE6F-145CBDE75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F75BA9-BE2B-4DE9-B1D2-3625B3CA0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7EF-1EDD-4D8A-B33C-D7B61B73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668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2CCC0F-E06C-483E-B8DD-4590967AC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AA08-AB57-4973-8606-8CC0F8CBE7BE}" type="datetimeFigureOut">
              <a:rPr lang="en-US" smtClean="0"/>
              <a:t>6/16/20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2D3BF6-AF11-4314-9D62-427E3C681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BFD521-2430-4ACE-A71B-F57757F4B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7EF-1EDD-4D8A-B33C-D7B61B73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92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9598A-9254-434D-80B3-8F14761EE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3C49E-0A71-4520-9E5B-8CA2AAE77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0A4E2C-B5C8-4C39-ADF5-4B8320531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BA9AD-06A0-441D-B7C0-65C97C949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AA08-AB57-4973-8606-8CC0F8CBE7BE}" type="datetimeFigureOut">
              <a:rPr lang="en-US" smtClean="0"/>
              <a:t>6/16/20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BE5AB-A18E-4BEA-929D-0ACAB06BC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497CF2-BA0B-4A18-AB62-78583F1C2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7EF-1EDD-4D8A-B33C-D7B61B73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72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CBDD4-B8C4-42FE-A114-6686AB396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265FF4-4C4A-4C51-8AE8-DAE93C3EFA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E43482-C8C6-4157-BE22-18305346E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6BF29-333F-47FF-BF16-77DFD167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BAA08-AB57-4973-8606-8CC0F8CBE7BE}" type="datetimeFigureOut">
              <a:rPr lang="en-US" smtClean="0"/>
              <a:t>6/16/20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65EB15-15B8-4846-88BF-B8DC53285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0CC77B-A51E-4DD1-B202-689FBEE39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0D7EF-1EDD-4D8A-B33C-D7B61B73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71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66EFFC-9E1A-4469-A57E-5CEE1F7AF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5C799-26F1-4F21-B3E5-C3D78D464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A0C94-8852-44C7-A1A6-76437F599A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BAA08-AB57-4973-8606-8CC0F8CBE7BE}" type="datetimeFigureOut">
              <a:rPr lang="en-US" smtClean="0"/>
              <a:t>6/16/20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C5817-EB97-4D14-ACE8-3BB451E023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52D91-AAFB-4340-B35C-53695DE76F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0D7EF-1EDD-4D8A-B33C-D7B61B73D5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0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90A193-8A87-42BD-88AC-520F72FB3315}"/>
              </a:ext>
            </a:extLst>
          </p:cNvPr>
          <p:cNvSpPr/>
          <p:nvPr/>
        </p:nvSpPr>
        <p:spPr>
          <a:xfrm>
            <a:off x="3048000" y="4870450"/>
            <a:ext cx="7200000" cy="36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3E54B233-D484-4A8B-A39E-D39DB11C624F}"/>
              </a:ext>
            </a:extLst>
          </p:cNvPr>
          <p:cNvSpPr/>
          <p:nvPr/>
        </p:nvSpPr>
        <p:spPr>
          <a:xfrm>
            <a:off x="6378125" y="5269077"/>
            <a:ext cx="539750" cy="1320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B689EE-238D-4D5C-82D8-3EC0B90C6655}"/>
              </a:ext>
            </a:extLst>
          </p:cNvPr>
          <p:cNvSpPr txBox="1"/>
          <p:nvPr/>
        </p:nvSpPr>
        <p:spPr>
          <a:xfrm>
            <a:off x="2984500" y="4372168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1B824F-19D0-489A-92E9-6F63FFB3FB32}"/>
              </a:ext>
            </a:extLst>
          </p:cNvPr>
          <p:cNvSpPr txBox="1"/>
          <p:nvPr/>
        </p:nvSpPr>
        <p:spPr>
          <a:xfrm>
            <a:off x="7143750" y="6267450"/>
            <a:ext cx="2051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Pivot default is at </a:t>
            </a:r>
            <a:r>
              <a:rPr lang="en-US" dirty="0" err="1"/>
              <a:t>centre</a:t>
            </a:r>
            <a:r>
              <a:rPr lang="en-US" dirty="0"/>
              <a:t> (50cm mark)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608FF4-0F62-462E-B80A-9BF488F540ED}"/>
              </a:ext>
            </a:extLst>
          </p:cNvPr>
          <p:cNvSpPr txBox="1"/>
          <p:nvPr/>
        </p:nvSpPr>
        <p:spPr>
          <a:xfrm>
            <a:off x="3016250" y="4925593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cm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F34749-C3C9-4AE9-98DF-C92818259B57}"/>
              </a:ext>
            </a:extLst>
          </p:cNvPr>
          <p:cNvCxnSpPr/>
          <p:nvPr/>
        </p:nvCxnSpPr>
        <p:spPr>
          <a:xfrm>
            <a:off x="3746500" y="48577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F2A0974-88D6-4E46-8269-7BAD1759A5C7}"/>
              </a:ext>
            </a:extLst>
          </p:cNvPr>
          <p:cNvSpPr txBox="1"/>
          <p:nvPr/>
        </p:nvSpPr>
        <p:spPr>
          <a:xfrm>
            <a:off x="3502024" y="43721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B791341-A8FD-49E0-8067-2D13DECA5076}"/>
              </a:ext>
            </a:extLst>
          </p:cNvPr>
          <p:cNvCxnSpPr>
            <a:cxnSpLocks/>
          </p:cNvCxnSpPr>
          <p:nvPr/>
        </p:nvCxnSpPr>
        <p:spPr>
          <a:xfrm>
            <a:off x="4466500" y="48704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666C4DB-F74C-4C4E-A108-810A9EBAEB23}"/>
              </a:ext>
            </a:extLst>
          </p:cNvPr>
          <p:cNvSpPr txBox="1"/>
          <p:nvPr/>
        </p:nvSpPr>
        <p:spPr>
          <a:xfrm>
            <a:off x="4298950" y="43721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AC3C64-0427-47E9-8F7B-29140138B55B}"/>
              </a:ext>
            </a:extLst>
          </p:cNvPr>
          <p:cNvSpPr txBox="1"/>
          <p:nvPr/>
        </p:nvSpPr>
        <p:spPr>
          <a:xfrm>
            <a:off x="4972187" y="4365955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9655925-FFAA-415A-9137-A35C81C6E9D9}"/>
              </a:ext>
            </a:extLst>
          </p:cNvPr>
          <p:cNvCxnSpPr/>
          <p:nvPr/>
        </p:nvCxnSpPr>
        <p:spPr>
          <a:xfrm>
            <a:off x="5186499" y="4847386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B0E363F-8F63-4592-BAE5-497F932DB6C3}"/>
              </a:ext>
            </a:extLst>
          </p:cNvPr>
          <p:cNvSpPr txBox="1"/>
          <p:nvPr/>
        </p:nvSpPr>
        <p:spPr>
          <a:xfrm>
            <a:off x="5667375" y="4373212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7BD5507-E593-4471-8F34-FEC8ABA0ED45}"/>
              </a:ext>
            </a:extLst>
          </p:cNvPr>
          <p:cNvCxnSpPr/>
          <p:nvPr/>
        </p:nvCxnSpPr>
        <p:spPr>
          <a:xfrm>
            <a:off x="5906499" y="48842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8E6A9A8-3B13-4851-AA70-D4A6E299B00F}"/>
              </a:ext>
            </a:extLst>
          </p:cNvPr>
          <p:cNvCxnSpPr/>
          <p:nvPr/>
        </p:nvCxnSpPr>
        <p:spPr>
          <a:xfrm>
            <a:off x="6648000" y="4855743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42AA1B-2EC3-406F-8236-A4DCB73FEB18}"/>
              </a:ext>
            </a:extLst>
          </p:cNvPr>
          <p:cNvSpPr txBox="1"/>
          <p:nvPr/>
        </p:nvSpPr>
        <p:spPr>
          <a:xfrm>
            <a:off x="6461125" y="4333682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4339B1A-A980-4562-B76F-AE292BB6E280}"/>
              </a:ext>
            </a:extLst>
          </p:cNvPr>
          <p:cNvSpPr txBox="1"/>
          <p:nvPr/>
        </p:nvSpPr>
        <p:spPr>
          <a:xfrm>
            <a:off x="7189787" y="4328624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602DBA5-3159-45CE-9ADD-63A93FF2DE82}"/>
              </a:ext>
            </a:extLst>
          </p:cNvPr>
          <p:cNvSpPr txBox="1"/>
          <p:nvPr/>
        </p:nvSpPr>
        <p:spPr>
          <a:xfrm>
            <a:off x="7986713" y="4328624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67C0B30-00DD-4DED-8F04-8986F20E6B1D}"/>
              </a:ext>
            </a:extLst>
          </p:cNvPr>
          <p:cNvSpPr txBox="1"/>
          <p:nvPr/>
        </p:nvSpPr>
        <p:spPr>
          <a:xfrm>
            <a:off x="8659950" y="4322411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6AF048A-95F5-4E8F-A546-C437574D92A1}"/>
              </a:ext>
            </a:extLst>
          </p:cNvPr>
          <p:cNvSpPr txBox="1"/>
          <p:nvPr/>
        </p:nvSpPr>
        <p:spPr>
          <a:xfrm>
            <a:off x="9355138" y="43296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49F49EF-C923-4129-A3B6-DC2A488ADE74}"/>
              </a:ext>
            </a:extLst>
          </p:cNvPr>
          <p:cNvCxnSpPr/>
          <p:nvPr/>
        </p:nvCxnSpPr>
        <p:spPr>
          <a:xfrm>
            <a:off x="7368000" y="48842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F90BBC7A-22CE-4A76-8D4E-790497551A37}"/>
              </a:ext>
            </a:extLst>
          </p:cNvPr>
          <p:cNvSpPr txBox="1"/>
          <p:nvPr/>
        </p:nvSpPr>
        <p:spPr>
          <a:xfrm>
            <a:off x="10028375" y="4304920"/>
            <a:ext cx="703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EE3338A-5F27-488A-A0AF-FD12332D2E3E}"/>
              </a:ext>
            </a:extLst>
          </p:cNvPr>
          <p:cNvCxnSpPr/>
          <p:nvPr/>
        </p:nvCxnSpPr>
        <p:spPr>
          <a:xfrm>
            <a:off x="8088000" y="48704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AEC6249-4A8C-4321-B532-ED6BCEC3E934}"/>
              </a:ext>
            </a:extLst>
          </p:cNvPr>
          <p:cNvCxnSpPr/>
          <p:nvPr/>
        </p:nvCxnSpPr>
        <p:spPr>
          <a:xfrm>
            <a:off x="8808000" y="4847386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77DE3F6-AEF9-4433-8347-AB72BB83EE2B}"/>
              </a:ext>
            </a:extLst>
          </p:cNvPr>
          <p:cNvCxnSpPr/>
          <p:nvPr/>
        </p:nvCxnSpPr>
        <p:spPr>
          <a:xfrm>
            <a:off x="9528000" y="4855743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21CA78B-77D5-417C-929F-1F4EE28AED28}"/>
              </a:ext>
            </a:extLst>
          </p:cNvPr>
          <p:cNvSpPr txBox="1"/>
          <p:nvPr/>
        </p:nvSpPr>
        <p:spPr>
          <a:xfrm>
            <a:off x="313549" y="208624"/>
            <a:ext cx="10414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Activity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9EB36DB-A5AE-4855-AFAC-842A4C53B06A}"/>
              </a:ext>
            </a:extLst>
          </p:cNvPr>
          <p:cNvSpPr txBox="1"/>
          <p:nvPr/>
        </p:nvSpPr>
        <p:spPr>
          <a:xfrm>
            <a:off x="281485" y="690055"/>
            <a:ext cx="6145214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Activity 1:  Ruler pivoted at </a:t>
            </a:r>
            <a:r>
              <a:rPr lang="en-US" dirty="0" err="1"/>
              <a:t>centre</a:t>
            </a:r>
            <a:r>
              <a:rPr lang="en-US" dirty="0"/>
              <a:t>.  An unknown weight is hang at a known distance on the LHS, try balancing the meter ruler by placing 1 weight at one point on the RHS.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BE087DB-55A9-4140-86AB-1D970F770FF2}"/>
              </a:ext>
            </a:extLst>
          </p:cNvPr>
          <p:cNvSpPr txBox="1"/>
          <p:nvPr/>
        </p:nvSpPr>
        <p:spPr>
          <a:xfrm>
            <a:off x="313549" y="2412882"/>
            <a:ext cx="6145214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Activity 3: Ruler pivoted at </a:t>
            </a:r>
            <a:r>
              <a:rPr lang="en-US" dirty="0" err="1"/>
              <a:t>centre</a:t>
            </a:r>
            <a:r>
              <a:rPr lang="en-US" dirty="0"/>
              <a:t>. A known weight F0 is hang at a known distance on the LHS, try balancing the ruler by placing   2 weights at two different points on the RHS.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6BE76D2-6E37-44EE-B91D-5ACD138231A8}"/>
              </a:ext>
            </a:extLst>
          </p:cNvPr>
          <p:cNvSpPr txBox="1"/>
          <p:nvPr/>
        </p:nvSpPr>
        <p:spPr>
          <a:xfrm>
            <a:off x="281485" y="1685859"/>
            <a:ext cx="614521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Activity 2:  Ruler pivoted at 60cm.  Try balancing the meter ruler by placing 1 weight at one point on the RHS. 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56BF8DA-8987-41FB-8DBE-584B0C0C6A39}"/>
              </a:ext>
            </a:extLst>
          </p:cNvPr>
          <p:cNvSpPr txBox="1"/>
          <p:nvPr/>
        </p:nvSpPr>
        <p:spPr>
          <a:xfrm>
            <a:off x="6551299" y="701672"/>
            <a:ext cx="1747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Pivot default position at 50cm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25B8685-2BC1-44A2-B8F0-BFB65B63EBDC}"/>
              </a:ext>
            </a:extLst>
          </p:cNvPr>
          <p:cNvSpPr txBox="1"/>
          <p:nvPr/>
        </p:nvSpPr>
        <p:spPr>
          <a:xfrm>
            <a:off x="6657524" y="1613808"/>
            <a:ext cx="1747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Pivot default position at 50cm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BE2ADF9-8BA2-4A87-9D3C-AEFABF3E61BD}"/>
              </a:ext>
            </a:extLst>
          </p:cNvPr>
          <p:cNvSpPr txBox="1"/>
          <p:nvPr/>
        </p:nvSpPr>
        <p:spPr>
          <a:xfrm>
            <a:off x="6752050" y="2624518"/>
            <a:ext cx="1747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Pivot default position at 60cm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4F2366C-E257-4757-98CA-674DEF3C624D}"/>
              </a:ext>
            </a:extLst>
          </p:cNvPr>
          <p:cNvSpPr txBox="1"/>
          <p:nvPr/>
        </p:nvSpPr>
        <p:spPr>
          <a:xfrm>
            <a:off x="3698943" y="159928"/>
            <a:ext cx="1535114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Weights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0CF8513-51F1-4404-8399-C69C26651519}"/>
              </a:ext>
            </a:extLst>
          </p:cNvPr>
          <p:cNvSpPr txBox="1"/>
          <p:nvPr/>
        </p:nvSpPr>
        <p:spPr>
          <a:xfrm>
            <a:off x="8425861" y="564082"/>
            <a:ext cx="1747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Only F1 appears when activity 1 and 2 selected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A33D4B3-9A5B-438E-B8CE-9153FCEED303}"/>
              </a:ext>
            </a:extLst>
          </p:cNvPr>
          <p:cNvSpPr txBox="1"/>
          <p:nvPr/>
        </p:nvSpPr>
        <p:spPr>
          <a:xfrm>
            <a:off x="8500025" y="1533305"/>
            <a:ext cx="17479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F1 and F2 appear when activity 3 selected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1712686-7700-4FAE-92CB-1E8A99916F2D}"/>
              </a:ext>
            </a:extLst>
          </p:cNvPr>
          <p:cNvSpPr txBox="1"/>
          <p:nvPr/>
        </p:nvSpPr>
        <p:spPr>
          <a:xfrm>
            <a:off x="8500024" y="2711898"/>
            <a:ext cx="1747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Only F2 appears when activity 4 selected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490349-34F7-468C-839E-D4043A8BAE4B}"/>
              </a:ext>
            </a:extLst>
          </p:cNvPr>
          <p:cNvSpPr txBox="1"/>
          <p:nvPr/>
        </p:nvSpPr>
        <p:spPr>
          <a:xfrm>
            <a:off x="1631950" y="159928"/>
            <a:ext cx="141605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Set Number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90AF6BD-31DB-4EDD-B0E4-1898A5B8E1C6}"/>
              </a:ext>
            </a:extLst>
          </p:cNvPr>
          <p:cNvSpPr txBox="1"/>
          <p:nvPr/>
        </p:nvSpPr>
        <p:spPr>
          <a:xfrm>
            <a:off x="313549" y="3425179"/>
            <a:ext cx="6145214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Activity 4:  Ruler pivoted at </a:t>
            </a:r>
            <a:r>
              <a:rPr lang="en-US" dirty="0" err="1"/>
              <a:t>centre</a:t>
            </a:r>
            <a:r>
              <a:rPr lang="en-US" dirty="0"/>
              <a:t>.  LHS W0, D0 unknown. RHS W1, D1 unknown. </a:t>
            </a:r>
            <a:r>
              <a:rPr lang="en-US" dirty="0">
                <a:solidFill>
                  <a:prstClr val="black"/>
                </a:solidFill>
              </a:rPr>
              <a:t>Try balancing the meter ruler by placing W2 weight at one point on the RHS. </a:t>
            </a:r>
            <a:endParaRPr lang="en-US" dirty="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57EEFBA-F40A-4109-82E0-022D9409BBCA}"/>
              </a:ext>
            </a:extLst>
          </p:cNvPr>
          <p:cNvSpPr/>
          <p:nvPr/>
        </p:nvSpPr>
        <p:spPr>
          <a:xfrm>
            <a:off x="2802075" y="5501191"/>
            <a:ext cx="263078" cy="3035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CA185BE-A559-4F8E-8CBE-BAD6D1705C98}"/>
              </a:ext>
            </a:extLst>
          </p:cNvPr>
          <p:cNvSpPr/>
          <p:nvPr/>
        </p:nvSpPr>
        <p:spPr>
          <a:xfrm>
            <a:off x="2800849" y="4847386"/>
            <a:ext cx="224133" cy="383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CC8896B-084F-4C76-8537-DE6AC4B17E38}"/>
              </a:ext>
            </a:extLst>
          </p:cNvPr>
          <p:cNvSpPr/>
          <p:nvPr/>
        </p:nvSpPr>
        <p:spPr>
          <a:xfrm>
            <a:off x="10261481" y="4858918"/>
            <a:ext cx="224133" cy="383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69343989-87DB-478B-BFD7-D7ED7A5C3B14}"/>
              </a:ext>
            </a:extLst>
          </p:cNvPr>
          <p:cNvSpPr/>
          <p:nvPr/>
        </p:nvSpPr>
        <p:spPr>
          <a:xfrm>
            <a:off x="10285332" y="5488600"/>
            <a:ext cx="263078" cy="3035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D031D77-0347-4891-A03A-A32C0C7332F6}"/>
              </a:ext>
            </a:extLst>
          </p:cNvPr>
          <p:cNvSpPr txBox="1"/>
          <p:nvPr/>
        </p:nvSpPr>
        <p:spPr>
          <a:xfrm>
            <a:off x="10594975" y="5556047"/>
            <a:ext cx="1135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9FF2706-7E03-415F-B05E-49191587CB7D}"/>
              </a:ext>
            </a:extLst>
          </p:cNvPr>
          <p:cNvSpPr txBox="1"/>
          <p:nvPr/>
        </p:nvSpPr>
        <p:spPr>
          <a:xfrm>
            <a:off x="1771955" y="5472741"/>
            <a:ext cx="1135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Stopper</a:t>
            </a:r>
          </a:p>
        </p:txBody>
      </p:sp>
    </p:spTree>
    <p:extLst>
      <p:ext uri="{BB962C8B-B14F-4D97-AF65-F5344CB8AC3E}">
        <p14:creationId xmlns:p14="http://schemas.microsoft.com/office/powerpoint/2010/main" val="4213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AEA1D3-B8F8-467D-A274-1F06C0595752}"/>
              </a:ext>
            </a:extLst>
          </p:cNvPr>
          <p:cNvSpPr txBox="1"/>
          <p:nvPr/>
        </p:nvSpPr>
        <p:spPr>
          <a:xfrm>
            <a:off x="647700" y="127000"/>
            <a:ext cx="589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Data: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 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W0 D0 unknown to students, D0 can be read off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0D2EC3E-5C40-41A6-BDF8-5E188FFCA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024750"/>
              </p:ext>
            </p:extLst>
          </p:nvPr>
        </p:nvGraphicFramePr>
        <p:xfrm>
          <a:off x="647700" y="757766"/>
          <a:ext cx="8128000" cy="2372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5594029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4291638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55526721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7198534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82380457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141775167"/>
                    </a:ext>
                  </a:extLst>
                </a:gridCol>
              </a:tblGrid>
              <a:tr h="518584">
                <a:tc>
                  <a:txBody>
                    <a:bodyPr/>
                    <a:lstStyle/>
                    <a:p>
                      <a:r>
                        <a:rPr lang="en-US" dirty="0"/>
                        <a:t>F0/N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d0/cm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F1/N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d1/cm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F2/N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d2/cm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96900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dirty="0"/>
                        <a:t>5N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040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7327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4215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7711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06597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A4BDBD4-6029-4A2F-819F-5FEC87A06949}"/>
              </a:ext>
            </a:extLst>
          </p:cNvPr>
          <p:cNvSpPr txBox="1"/>
          <p:nvPr/>
        </p:nvSpPr>
        <p:spPr>
          <a:xfrm>
            <a:off x="9728200" y="156729"/>
            <a:ext cx="195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3</a:t>
            </a:r>
          </a:p>
        </p:txBody>
      </p:sp>
    </p:spTree>
    <p:extLst>
      <p:ext uri="{BB962C8B-B14F-4D97-AF65-F5344CB8AC3E}">
        <p14:creationId xmlns:p14="http://schemas.microsoft.com/office/powerpoint/2010/main" val="3688459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90A193-8A87-42BD-88AC-520F72FB3315}"/>
              </a:ext>
            </a:extLst>
          </p:cNvPr>
          <p:cNvSpPr/>
          <p:nvPr/>
        </p:nvSpPr>
        <p:spPr>
          <a:xfrm>
            <a:off x="3041650" y="4870450"/>
            <a:ext cx="7200000" cy="36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3E54B233-D484-4A8B-A39E-D39DB11C624F}"/>
              </a:ext>
            </a:extLst>
          </p:cNvPr>
          <p:cNvSpPr/>
          <p:nvPr/>
        </p:nvSpPr>
        <p:spPr>
          <a:xfrm>
            <a:off x="6378125" y="5359400"/>
            <a:ext cx="539750" cy="1320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B689EE-238D-4D5C-82D8-3EC0B90C6655}"/>
              </a:ext>
            </a:extLst>
          </p:cNvPr>
          <p:cNvSpPr txBox="1"/>
          <p:nvPr/>
        </p:nvSpPr>
        <p:spPr>
          <a:xfrm>
            <a:off x="2984500" y="4372168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1B824F-19D0-489A-92E9-6F63FFB3FB32}"/>
              </a:ext>
            </a:extLst>
          </p:cNvPr>
          <p:cNvSpPr txBox="1"/>
          <p:nvPr/>
        </p:nvSpPr>
        <p:spPr>
          <a:xfrm>
            <a:off x="9680575" y="934099"/>
            <a:ext cx="2051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Pivot default is at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(50cm mark)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608FF4-0F62-462E-B80A-9BF488F540ED}"/>
              </a:ext>
            </a:extLst>
          </p:cNvPr>
          <p:cNvSpPr txBox="1"/>
          <p:nvPr/>
        </p:nvSpPr>
        <p:spPr>
          <a:xfrm>
            <a:off x="3016250" y="4925593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F34749-C3C9-4AE9-98DF-C92818259B57}"/>
              </a:ext>
            </a:extLst>
          </p:cNvPr>
          <p:cNvCxnSpPr/>
          <p:nvPr/>
        </p:nvCxnSpPr>
        <p:spPr>
          <a:xfrm>
            <a:off x="3746500" y="48577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F2A0974-88D6-4E46-8269-7BAD1759A5C7}"/>
              </a:ext>
            </a:extLst>
          </p:cNvPr>
          <p:cNvSpPr txBox="1"/>
          <p:nvPr/>
        </p:nvSpPr>
        <p:spPr>
          <a:xfrm>
            <a:off x="3502024" y="43721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B791341-A8FD-49E0-8067-2D13DECA5076}"/>
              </a:ext>
            </a:extLst>
          </p:cNvPr>
          <p:cNvCxnSpPr>
            <a:cxnSpLocks/>
          </p:cNvCxnSpPr>
          <p:nvPr/>
        </p:nvCxnSpPr>
        <p:spPr>
          <a:xfrm>
            <a:off x="4466500" y="48704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666C4DB-F74C-4C4E-A108-810A9EBAEB23}"/>
              </a:ext>
            </a:extLst>
          </p:cNvPr>
          <p:cNvSpPr txBox="1"/>
          <p:nvPr/>
        </p:nvSpPr>
        <p:spPr>
          <a:xfrm>
            <a:off x="4298950" y="43721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AC3C64-0427-47E9-8F7B-29140138B55B}"/>
              </a:ext>
            </a:extLst>
          </p:cNvPr>
          <p:cNvSpPr txBox="1"/>
          <p:nvPr/>
        </p:nvSpPr>
        <p:spPr>
          <a:xfrm>
            <a:off x="4972187" y="4365955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9655925-FFAA-415A-9137-A35C81C6E9D9}"/>
              </a:ext>
            </a:extLst>
          </p:cNvPr>
          <p:cNvCxnSpPr/>
          <p:nvPr/>
        </p:nvCxnSpPr>
        <p:spPr>
          <a:xfrm>
            <a:off x="5186499" y="4847386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B0E363F-8F63-4592-BAE5-497F932DB6C3}"/>
              </a:ext>
            </a:extLst>
          </p:cNvPr>
          <p:cNvSpPr txBox="1"/>
          <p:nvPr/>
        </p:nvSpPr>
        <p:spPr>
          <a:xfrm>
            <a:off x="5667375" y="4373212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40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7BD5507-E593-4471-8F34-FEC8ABA0ED45}"/>
              </a:ext>
            </a:extLst>
          </p:cNvPr>
          <p:cNvCxnSpPr/>
          <p:nvPr/>
        </p:nvCxnSpPr>
        <p:spPr>
          <a:xfrm>
            <a:off x="5906499" y="48842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8E6A9A8-3B13-4851-AA70-D4A6E299B00F}"/>
              </a:ext>
            </a:extLst>
          </p:cNvPr>
          <p:cNvCxnSpPr/>
          <p:nvPr/>
        </p:nvCxnSpPr>
        <p:spPr>
          <a:xfrm>
            <a:off x="6648000" y="4855743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42AA1B-2EC3-406F-8236-A4DCB73FEB18}"/>
              </a:ext>
            </a:extLst>
          </p:cNvPr>
          <p:cNvSpPr txBox="1"/>
          <p:nvPr/>
        </p:nvSpPr>
        <p:spPr>
          <a:xfrm>
            <a:off x="6461125" y="4333682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4339B1A-A980-4562-B76F-AE292BB6E280}"/>
              </a:ext>
            </a:extLst>
          </p:cNvPr>
          <p:cNvSpPr txBox="1"/>
          <p:nvPr/>
        </p:nvSpPr>
        <p:spPr>
          <a:xfrm>
            <a:off x="7189787" y="4328624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602DBA5-3159-45CE-9ADD-63A93FF2DE82}"/>
              </a:ext>
            </a:extLst>
          </p:cNvPr>
          <p:cNvSpPr txBox="1"/>
          <p:nvPr/>
        </p:nvSpPr>
        <p:spPr>
          <a:xfrm>
            <a:off x="7986713" y="4328624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67C0B30-00DD-4DED-8F04-8986F20E6B1D}"/>
              </a:ext>
            </a:extLst>
          </p:cNvPr>
          <p:cNvSpPr txBox="1"/>
          <p:nvPr/>
        </p:nvSpPr>
        <p:spPr>
          <a:xfrm>
            <a:off x="8659950" y="4322411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6AF048A-95F5-4E8F-A546-C437574D92A1}"/>
              </a:ext>
            </a:extLst>
          </p:cNvPr>
          <p:cNvSpPr txBox="1"/>
          <p:nvPr/>
        </p:nvSpPr>
        <p:spPr>
          <a:xfrm>
            <a:off x="9355138" y="43296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49F49EF-C923-4129-A3B6-DC2A488ADE74}"/>
              </a:ext>
            </a:extLst>
          </p:cNvPr>
          <p:cNvCxnSpPr/>
          <p:nvPr/>
        </p:nvCxnSpPr>
        <p:spPr>
          <a:xfrm>
            <a:off x="7368000" y="48842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F90BBC7A-22CE-4A76-8D4E-790497551A37}"/>
              </a:ext>
            </a:extLst>
          </p:cNvPr>
          <p:cNvSpPr txBox="1"/>
          <p:nvPr/>
        </p:nvSpPr>
        <p:spPr>
          <a:xfrm>
            <a:off x="10028375" y="4304920"/>
            <a:ext cx="703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EE3338A-5F27-488A-A0AF-FD12332D2E3E}"/>
              </a:ext>
            </a:extLst>
          </p:cNvPr>
          <p:cNvCxnSpPr/>
          <p:nvPr/>
        </p:nvCxnSpPr>
        <p:spPr>
          <a:xfrm>
            <a:off x="8088000" y="48704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AEC6249-4A8C-4321-B532-ED6BCEC3E934}"/>
              </a:ext>
            </a:extLst>
          </p:cNvPr>
          <p:cNvCxnSpPr/>
          <p:nvPr/>
        </p:nvCxnSpPr>
        <p:spPr>
          <a:xfrm>
            <a:off x="8808000" y="4847386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77DE3F6-AEF9-4433-8347-AB72BB83EE2B}"/>
              </a:ext>
            </a:extLst>
          </p:cNvPr>
          <p:cNvCxnSpPr/>
          <p:nvPr/>
        </p:nvCxnSpPr>
        <p:spPr>
          <a:xfrm>
            <a:off x="9528000" y="4855743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21CA78B-77D5-417C-929F-1F4EE28AED28}"/>
              </a:ext>
            </a:extLst>
          </p:cNvPr>
          <p:cNvSpPr txBox="1"/>
          <p:nvPr/>
        </p:nvSpPr>
        <p:spPr>
          <a:xfrm>
            <a:off x="313549" y="208624"/>
            <a:ext cx="10414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1712686-7700-4FAE-92CB-1E8A99916F2D}"/>
              </a:ext>
            </a:extLst>
          </p:cNvPr>
          <p:cNvSpPr txBox="1"/>
          <p:nvPr/>
        </p:nvSpPr>
        <p:spPr>
          <a:xfrm>
            <a:off x="5395774" y="2470309"/>
            <a:ext cx="1747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Only F2 appears when activity 4 selected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490349-34F7-468C-839E-D4043A8BAE4B}"/>
              </a:ext>
            </a:extLst>
          </p:cNvPr>
          <p:cNvSpPr txBox="1"/>
          <p:nvPr/>
        </p:nvSpPr>
        <p:spPr>
          <a:xfrm>
            <a:off x="1631725" y="203007"/>
            <a:ext cx="141605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Number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020CA0E-1925-43B0-94B0-33E100A24987}"/>
              </a:ext>
            </a:extLst>
          </p:cNvPr>
          <p:cNvSpPr txBox="1"/>
          <p:nvPr/>
        </p:nvSpPr>
        <p:spPr>
          <a:xfrm>
            <a:off x="3502024" y="180116"/>
            <a:ext cx="1535114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Weights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AFADB9D-F30F-48CF-838D-39A2CB6F62B9}"/>
              </a:ext>
            </a:extLst>
          </p:cNvPr>
          <p:cNvSpPr txBox="1"/>
          <p:nvPr/>
        </p:nvSpPr>
        <p:spPr>
          <a:xfrm>
            <a:off x="3502024" y="665698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87750BA-273A-4307-BBC6-878674438BED}"/>
              </a:ext>
            </a:extLst>
          </p:cNvPr>
          <p:cNvSpPr txBox="1"/>
          <p:nvPr/>
        </p:nvSpPr>
        <p:spPr>
          <a:xfrm>
            <a:off x="4197349" y="684611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ECAFE2-C32C-44BD-87EF-FBBAF5E049B4}"/>
              </a:ext>
            </a:extLst>
          </p:cNvPr>
          <p:cNvSpPr/>
          <p:nvPr/>
        </p:nvSpPr>
        <p:spPr>
          <a:xfrm>
            <a:off x="4962183" y="5666226"/>
            <a:ext cx="539750" cy="58586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F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04BDC0-7FA1-4636-98CF-FBDEF27E13EA}"/>
              </a:ext>
            </a:extLst>
          </p:cNvPr>
          <p:cNvCxnSpPr>
            <a:cxnSpLocks/>
          </p:cNvCxnSpPr>
          <p:nvPr/>
        </p:nvCxnSpPr>
        <p:spPr>
          <a:xfrm>
            <a:off x="5186499" y="3915891"/>
            <a:ext cx="0" cy="1670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6AFE5044-D2AD-4FC5-8F2A-75CAD58F59D9}"/>
              </a:ext>
            </a:extLst>
          </p:cNvPr>
          <p:cNvSpPr txBox="1"/>
          <p:nvPr/>
        </p:nvSpPr>
        <p:spPr>
          <a:xfrm>
            <a:off x="4113389" y="3703948"/>
            <a:ext cx="1930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Marking:30.0cm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86ED629-E80D-40AD-BECC-DECCC6AF756C}"/>
              </a:ext>
            </a:extLst>
          </p:cNvPr>
          <p:cNvCxnSpPr>
            <a:cxnSpLocks/>
          </p:cNvCxnSpPr>
          <p:nvPr/>
        </p:nvCxnSpPr>
        <p:spPr>
          <a:xfrm>
            <a:off x="5186499" y="4847386"/>
            <a:ext cx="0" cy="850325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67E58817-FC18-4281-8C3C-C3FB11B023CA}"/>
              </a:ext>
            </a:extLst>
          </p:cNvPr>
          <p:cNvSpPr/>
          <p:nvPr/>
        </p:nvSpPr>
        <p:spPr>
          <a:xfrm>
            <a:off x="7143749" y="5634478"/>
            <a:ext cx="539750" cy="58586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F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5D5E453-2BFC-4D75-AF85-3478D5B1836D}"/>
              </a:ext>
            </a:extLst>
          </p:cNvPr>
          <p:cNvCxnSpPr>
            <a:cxnSpLocks/>
          </p:cNvCxnSpPr>
          <p:nvPr/>
        </p:nvCxnSpPr>
        <p:spPr>
          <a:xfrm>
            <a:off x="7388376" y="4884250"/>
            <a:ext cx="0" cy="829867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F009D189-5287-4D1E-8632-3032646D1DAF}"/>
              </a:ext>
            </a:extLst>
          </p:cNvPr>
          <p:cNvSpPr txBox="1"/>
          <p:nvPr/>
        </p:nvSpPr>
        <p:spPr>
          <a:xfrm>
            <a:off x="6600812" y="3351655"/>
            <a:ext cx="1930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Marking:60.0cm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43FE1D0-C2BB-45E6-9F06-0C0668F36858}"/>
              </a:ext>
            </a:extLst>
          </p:cNvPr>
          <p:cNvCxnSpPr>
            <a:cxnSpLocks/>
          </p:cNvCxnSpPr>
          <p:nvPr/>
        </p:nvCxnSpPr>
        <p:spPr>
          <a:xfrm>
            <a:off x="7404099" y="3654561"/>
            <a:ext cx="0" cy="1670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E1C29700-D576-413F-B70C-D3B99D0A7CD9}"/>
              </a:ext>
            </a:extLst>
          </p:cNvPr>
          <p:cNvSpPr/>
          <p:nvPr/>
        </p:nvSpPr>
        <p:spPr>
          <a:xfrm>
            <a:off x="9224475" y="6218310"/>
            <a:ext cx="539750" cy="58586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F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8E571F7-438B-440A-9BBE-3CBC240C2C5C}"/>
              </a:ext>
            </a:extLst>
          </p:cNvPr>
          <p:cNvCxnSpPr/>
          <p:nvPr/>
        </p:nvCxnSpPr>
        <p:spPr>
          <a:xfrm>
            <a:off x="9528000" y="5161700"/>
            <a:ext cx="0" cy="516300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2A16CC1-3FBE-44B6-A529-54928E201083}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9494350" y="4177325"/>
            <a:ext cx="0" cy="20409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369B79DC-04C0-48A0-B35A-A878BEE32CE5}"/>
              </a:ext>
            </a:extLst>
          </p:cNvPr>
          <p:cNvSpPr txBox="1"/>
          <p:nvPr/>
        </p:nvSpPr>
        <p:spPr>
          <a:xfrm>
            <a:off x="8685556" y="3796297"/>
            <a:ext cx="1930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Marking:89.9cm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F62002A-40DD-406B-8800-E59D52A3262F}"/>
              </a:ext>
            </a:extLst>
          </p:cNvPr>
          <p:cNvSpPr txBox="1"/>
          <p:nvPr/>
        </p:nvSpPr>
        <p:spPr>
          <a:xfrm>
            <a:off x="3502024" y="180116"/>
            <a:ext cx="1535114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Weights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367B529-F190-48A2-B74D-7676E337ADBB}"/>
              </a:ext>
            </a:extLst>
          </p:cNvPr>
          <p:cNvSpPr txBox="1"/>
          <p:nvPr/>
        </p:nvSpPr>
        <p:spPr>
          <a:xfrm>
            <a:off x="3502024" y="665698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04CE236-F78A-46B8-89D6-FB11CD50F73D}"/>
              </a:ext>
            </a:extLst>
          </p:cNvPr>
          <p:cNvSpPr txBox="1"/>
          <p:nvPr/>
        </p:nvSpPr>
        <p:spPr>
          <a:xfrm>
            <a:off x="4197349" y="684611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F2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1985E21-9D9E-4C70-B97F-068FE180BBD7}"/>
              </a:ext>
            </a:extLst>
          </p:cNvPr>
          <p:cNvSpPr txBox="1"/>
          <p:nvPr/>
        </p:nvSpPr>
        <p:spPr>
          <a:xfrm>
            <a:off x="9728200" y="156729"/>
            <a:ext cx="195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4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D205911-F6C7-4C9A-AD00-7082AB6E4D58}"/>
              </a:ext>
            </a:extLst>
          </p:cNvPr>
          <p:cNvSpPr txBox="1"/>
          <p:nvPr/>
        </p:nvSpPr>
        <p:spPr>
          <a:xfrm>
            <a:off x="4357998" y="1142327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5N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10958B0-FE04-4574-A079-C0D395EDE9A2}"/>
              </a:ext>
            </a:extLst>
          </p:cNvPr>
          <p:cNvSpPr txBox="1"/>
          <p:nvPr/>
        </p:nvSpPr>
        <p:spPr>
          <a:xfrm>
            <a:off x="4267428" y="1557896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9DF8615-E5B8-4D77-A1C6-30F1D2BE9EC2}"/>
              </a:ext>
            </a:extLst>
          </p:cNvPr>
          <p:cNvSpPr txBox="1"/>
          <p:nvPr/>
        </p:nvSpPr>
        <p:spPr>
          <a:xfrm>
            <a:off x="4370698" y="2070018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15N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1D7AF5D-BFB1-4A94-BC5B-50D9D7322E6B}"/>
              </a:ext>
            </a:extLst>
          </p:cNvPr>
          <p:cNvSpPr txBox="1"/>
          <p:nvPr/>
        </p:nvSpPr>
        <p:spPr>
          <a:xfrm>
            <a:off x="4418324" y="3025032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7BABB56-5273-4CE9-A579-F75520BFE4E1}"/>
              </a:ext>
            </a:extLst>
          </p:cNvPr>
          <p:cNvSpPr txBox="1"/>
          <p:nvPr/>
        </p:nvSpPr>
        <p:spPr>
          <a:xfrm>
            <a:off x="4376002" y="2580943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 N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DF54C40-49EC-45B6-8515-CFA49E17CB62}"/>
              </a:ext>
            </a:extLst>
          </p:cNvPr>
          <p:cNvCxnSpPr>
            <a:cxnSpLocks/>
          </p:cNvCxnSpPr>
          <p:nvPr/>
        </p:nvCxnSpPr>
        <p:spPr>
          <a:xfrm flipH="1">
            <a:off x="9527862" y="4870450"/>
            <a:ext cx="138" cy="1299328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6D7C0C0F-FA47-43D2-8F81-DE88D70EFAD2}"/>
              </a:ext>
            </a:extLst>
          </p:cNvPr>
          <p:cNvSpPr txBox="1"/>
          <p:nvPr/>
        </p:nvSpPr>
        <p:spPr>
          <a:xfrm>
            <a:off x="4356411" y="6261972"/>
            <a:ext cx="1930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12.5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503B72-5B19-4618-932C-B73A6DDFAA06}"/>
              </a:ext>
            </a:extLst>
          </p:cNvPr>
          <p:cNvSpPr txBox="1"/>
          <p:nvPr/>
        </p:nvSpPr>
        <p:spPr>
          <a:xfrm>
            <a:off x="4313284" y="6217166"/>
            <a:ext cx="137057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Fixed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78091FC7-01CF-4DF7-9D8B-23B3B53B5C7C}"/>
              </a:ext>
            </a:extLst>
          </p:cNvPr>
          <p:cNvSpPr txBox="1"/>
          <p:nvPr/>
        </p:nvSpPr>
        <p:spPr>
          <a:xfrm>
            <a:off x="4422013" y="3731225"/>
            <a:ext cx="137057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Fixed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D4FAC9F-5B0C-48DF-8918-C0F808C7EA75}"/>
              </a:ext>
            </a:extLst>
          </p:cNvPr>
          <p:cNvSpPr txBox="1"/>
          <p:nvPr/>
        </p:nvSpPr>
        <p:spPr>
          <a:xfrm>
            <a:off x="7189787" y="2816124"/>
            <a:ext cx="1370574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Fixed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18E7A36-F593-426A-B068-9A2499657E28}"/>
              </a:ext>
            </a:extLst>
          </p:cNvPr>
          <p:cNvSpPr txBox="1"/>
          <p:nvPr/>
        </p:nvSpPr>
        <p:spPr>
          <a:xfrm>
            <a:off x="7421734" y="5842954"/>
            <a:ext cx="137057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Fixed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F4D7D43F-5F40-4B1A-863E-725D8DE16B2A}"/>
              </a:ext>
            </a:extLst>
          </p:cNvPr>
          <p:cNvSpPr txBox="1"/>
          <p:nvPr/>
        </p:nvSpPr>
        <p:spPr>
          <a:xfrm>
            <a:off x="-95436" y="3399081"/>
            <a:ext cx="2952975" cy="923330"/>
          </a:xfrm>
          <a:prstGeom prst="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 Fixed parameters will be hidden until double click  to unhide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9481920-85B3-4DB5-9EA8-E8FB94D26828}"/>
              </a:ext>
            </a:extLst>
          </p:cNvPr>
          <p:cNvSpPr txBox="1"/>
          <p:nvPr/>
        </p:nvSpPr>
        <p:spPr>
          <a:xfrm>
            <a:off x="6877600" y="6338579"/>
            <a:ext cx="1930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5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8712890-74D6-4EFD-97D4-2C61322EC886}"/>
              </a:ext>
            </a:extLst>
          </p:cNvPr>
          <p:cNvSpPr txBox="1"/>
          <p:nvPr/>
        </p:nvSpPr>
        <p:spPr>
          <a:xfrm>
            <a:off x="5971553" y="388635"/>
            <a:ext cx="34233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Fixed F0=12.5N, d0=20cm,F1=5N, d1=10cm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C25C2144-BA2E-46A0-9D33-ECD566A015E5}"/>
              </a:ext>
            </a:extLst>
          </p:cNvPr>
          <p:cNvSpPr/>
          <p:nvPr/>
        </p:nvSpPr>
        <p:spPr>
          <a:xfrm>
            <a:off x="2802075" y="5501191"/>
            <a:ext cx="263078" cy="3035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96120635-FE7E-49B9-BB70-35A9F13EC7CD}"/>
              </a:ext>
            </a:extLst>
          </p:cNvPr>
          <p:cNvSpPr/>
          <p:nvPr/>
        </p:nvSpPr>
        <p:spPr>
          <a:xfrm>
            <a:off x="2800849" y="4847386"/>
            <a:ext cx="224133" cy="383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C294E1E-F660-4B38-A72B-01DF54F7AB83}"/>
              </a:ext>
            </a:extLst>
          </p:cNvPr>
          <p:cNvSpPr/>
          <p:nvPr/>
        </p:nvSpPr>
        <p:spPr>
          <a:xfrm>
            <a:off x="10261481" y="4858918"/>
            <a:ext cx="224133" cy="383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334CA3E3-2A23-4FBF-A57F-C3ACF10D70AD}"/>
              </a:ext>
            </a:extLst>
          </p:cNvPr>
          <p:cNvSpPr/>
          <p:nvPr/>
        </p:nvSpPr>
        <p:spPr>
          <a:xfrm>
            <a:off x="10285332" y="5488600"/>
            <a:ext cx="263078" cy="3035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A5274AF-7F4F-47B5-9A54-029B04D29ED3}"/>
              </a:ext>
            </a:extLst>
          </p:cNvPr>
          <p:cNvSpPr txBox="1"/>
          <p:nvPr/>
        </p:nvSpPr>
        <p:spPr>
          <a:xfrm>
            <a:off x="10594975" y="5556047"/>
            <a:ext cx="1135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Stopper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6C04B25-F9C1-43C6-BF92-2E6A45E48EA9}"/>
              </a:ext>
            </a:extLst>
          </p:cNvPr>
          <p:cNvSpPr txBox="1"/>
          <p:nvPr/>
        </p:nvSpPr>
        <p:spPr>
          <a:xfrm>
            <a:off x="1771955" y="5472741"/>
            <a:ext cx="1135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Stopper</a:t>
            </a:r>
          </a:p>
        </p:txBody>
      </p:sp>
    </p:spTree>
    <p:extLst>
      <p:ext uri="{BB962C8B-B14F-4D97-AF65-F5344CB8AC3E}">
        <p14:creationId xmlns:p14="http://schemas.microsoft.com/office/powerpoint/2010/main" val="1494152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90A193-8A87-42BD-88AC-520F72FB3315}"/>
              </a:ext>
            </a:extLst>
          </p:cNvPr>
          <p:cNvSpPr/>
          <p:nvPr/>
        </p:nvSpPr>
        <p:spPr>
          <a:xfrm>
            <a:off x="3048000" y="4870450"/>
            <a:ext cx="7200000" cy="36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3E54B233-D484-4A8B-A39E-D39DB11C624F}"/>
              </a:ext>
            </a:extLst>
          </p:cNvPr>
          <p:cNvSpPr/>
          <p:nvPr/>
        </p:nvSpPr>
        <p:spPr>
          <a:xfrm>
            <a:off x="6378125" y="5359400"/>
            <a:ext cx="539750" cy="1320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B689EE-238D-4D5C-82D8-3EC0B90C6655}"/>
              </a:ext>
            </a:extLst>
          </p:cNvPr>
          <p:cNvSpPr txBox="1"/>
          <p:nvPr/>
        </p:nvSpPr>
        <p:spPr>
          <a:xfrm>
            <a:off x="2984500" y="4372168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1B824F-19D0-489A-92E9-6F63FFB3FB32}"/>
              </a:ext>
            </a:extLst>
          </p:cNvPr>
          <p:cNvSpPr txBox="1"/>
          <p:nvPr/>
        </p:nvSpPr>
        <p:spPr>
          <a:xfrm>
            <a:off x="6473444" y="6312709"/>
            <a:ext cx="2051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Pivot default is at </a:t>
            </a:r>
            <a:r>
              <a:rPr lang="en-US" dirty="0" err="1"/>
              <a:t>centre</a:t>
            </a:r>
            <a:r>
              <a:rPr lang="en-US" dirty="0"/>
              <a:t> (50cm mark)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608FF4-0F62-462E-B80A-9BF488F540ED}"/>
              </a:ext>
            </a:extLst>
          </p:cNvPr>
          <p:cNvSpPr txBox="1"/>
          <p:nvPr/>
        </p:nvSpPr>
        <p:spPr>
          <a:xfrm>
            <a:off x="3016250" y="4925593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cm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F34749-C3C9-4AE9-98DF-C92818259B57}"/>
              </a:ext>
            </a:extLst>
          </p:cNvPr>
          <p:cNvCxnSpPr/>
          <p:nvPr/>
        </p:nvCxnSpPr>
        <p:spPr>
          <a:xfrm>
            <a:off x="3746500" y="48577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F2A0974-88D6-4E46-8269-7BAD1759A5C7}"/>
              </a:ext>
            </a:extLst>
          </p:cNvPr>
          <p:cNvSpPr txBox="1"/>
          <p:nvPr/>
        </p:nvSpPr>
        <p:spPr>
          <a:xfrm>
            <a:off x="3502024" y="43721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B791341-A8FD-49E0-8067-2D13DECA5076}"/>
              </a:ext>
            </a:extLst>
          </p:cNvPr>
          <p:cNvCxnSpPr>
            <a:cxnSpLocks/>
          </p:cNvCxnSpPr>
          <p:nvPr/>
        </p:nvCxnSpPr>
        <p:spPr>
          <a:xfrm>
            <a:off x="4466500" y="48704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666C4DB-F74C-4C4E-A108-810A9EBAEB23}"/>
              </a:ext>
            </a:extLst>
          </p:cNvPr>
          <p:cNvSpPr txBox="1"/>
          <p:nvPr/>
        </p:nvSpPr>
        <p:spPr>
          <a:xfrm>
            <a:off x="4298950" y="43721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AC3C64-0427-47E9-8F7B-29140138B55B}"/>
              </a:ext>
            </a:extLst>
          </p:cNvPr>
          <p:cNvSpPr txBox="1"/>
          <p:nvPr/>
        </p:nvSpPr>
        <p:spPr>
          <a:xfrm>
            <a:off x="4972187" y="4365955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9655925-FFAA-415A-9137-A35C81C6E9D9}"/>
              </a:ext>
            </a:extLst>
          </p:cNvPr>
          <p:cNvCxnSpPr/>
          <p:nvPr/>
        </p:nvCxnSpPr>
        <p:spPr>
          <a:xfrm>
            <a:off x="5186499" y="4847386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B0E363F-8F63-4592-BAE5-497F932DB6C3}"/>
              </a:ext>
            </a:extLst>
          </p:cNvPr>
          <p:cNvSpPr txBox="1"/>
          <p:nvPr/>
        </p:nvSpPr>
        <p:spPr>
          <a:xfrm>
            <a:off x="5667375" y="4373212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40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7BD5507-E593-4471-8F34-FEC8ABA0ED45}"/>
              </a:ext>
            </a:extLst>
          </p:cNvPr>
          <p:cNvCxnSpPr/>
          <p:nvPr/>
        </p:nvCxnSpPr>
        <p:spPr>
          <a:xfrm>
            <a:off x="5906499" y="48842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8E6A9A8-3B13-4851-AA70-D4A6E299B00F}"/>
              </a:ext>
            </a:extLst>
          </p:cNvPr>
          <p:cNvCxnSpPr/>
          <p:nvPr/>
        </p:nvCxnSpPr>
        <p:spPr>
          <a:xfrm>
            <a:off x="6648000" y="4855743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42AA1B-2EC3-406F-8236-A4DCB73FEB18}"/>
              </a:ext>
            </a:extLst>
          </p:cNvPr>
          <p:cNvSpPr txBox="1"/>
          <p:nvPr/>
        </p:nvSpPr>
        <p:spPr>
          <a:xfrm>
            <a:off x="6461125" y="4333682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4339B1A-A980-4562-B76F-AE292BB6E280}"/>
              </a:ext>
            </a:extLst>
          </p:cNvPr>
          <p:cNvSpPr txBox="1"/>
          <p:nvPr/>
        </p:nvSpPr>
        <p:spPr>
          <a:xfrm>
            <a:off x="7189787" y="4328624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602DBA5-3159-45CE-9ADD-63A93FF2DE82}"/>
              </a:ext>
            </a:extLst>
          </p:cNvPr>
          <p:cNvSpPr txBox="1"/>
          <p:nvPr/>
        </p:nvSpPr>
        <p:spPr>
          <a:xfrm>
            <a:off x="7986713" y="4328624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67C0B30-00DD-4DED-8F04-8986F20E6B1D}"/>
              </a:ext>
            </a:extLst>
          </p:cNvPr>
          <p:cNvSpPr txBox="1"/>
          <p:nvPr/>
        </p:nvSpPr>
        <p:spPr>
          <a:xfrm>
            <a:off x="8659950" y="4322411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6AF048A-95F5-4E8F-A546-C437574D92A1}"/>
              </a:ext>
            </a:extLst>
          </p:cNvPr>
          <p:cNvSpPr txBox="1"/>
          <p:nvPr/>
        </p:nvSpPr>
        <p:spPr>
          <a:xfrm>
            <a:off x="9355138" y="43296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49F49EF-C923-4129-A3B6-DC2A488ADE74}"/>
              </a:ext>
            </a:extLst>
          </p:cNvPr>
          <p:cNvCxnSpPr/>
          <p:nvPr/>
        </p:nvCxnSpPr>
        <p:spPr>
          <a:xfrm>
            <a:off x="7368000" y="48842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F90BBC7A-22CE-4A76-8D4E-790497551A37}"/>
              </a:ext>
            </a:extLst>
          </p:cNvPr>
          <p:cNvSpPr txBox="1"/>
          <p:nvPr/>
        </p:nvSpPr>
        <p:spPr>
          <a:xfrm>
            <a:off x="10028375" y="4304920"/>
            <a:ext cx="703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EE3338A-5F27-488A-A0AF-FD12332D2E3E}"/>
              </a:ext>
            </a:extLst>
          </p:cNvPr>
          <p:cNvCxnSpPr/>
          <p:nvPr/>
        </p:nvCxnSpPr>
        <p:spPr>
          <a:xfrm>
            <a:off x="8088000" y="48704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AEC6249-4A8C-4321-B532-ED6BCEC3E934}"/>
              </a:ext>
            </a:extLst>
          </p:cNvPr>
          <p:cNvCxnSpPr/>
          <p:nvPr/>
        </p:nvCxnSpPr>
        <p:spPr>
          <a:xfrm>
            <a:off x="8808000" y="4847386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77DE3F6-AEF9-4433-8347-AB72BB83EE2B}"/>
              </a:ext>
            </a:extLst>
          </p:cNvPr>
          <p:cNvCxnSpPr/>
          <p:nvPr/>
        </p:nvCxnSpPr>
        <p:spPr>
          <a:xfrm>
            <a:off x="9528000" y="4855743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21CA78B-77D5-417C-929F-1F4EE28AED28}"/>
              </a:ext>
            </a:extLst>
          </p:cNvPr>
          <p:cNvSpPr txBox="1"/>
          <p:nvPr/>
        </p:nvSpPr>
        <p:spPr>
          <a:xfrm>
            <a:off x="313549" y="208624"/>
            <a:ext cx="10414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Activity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0CF8513-51F1-4404-8399-C69C26651519}"/>
              </a:ext>
            </a:extLst>
          </p:cNvPr>
          <p:cNvSpPr txBox="1"/>
          <p:nvPr/>
        </p:nvSpPr>
        <p:spPr>
          <a:xfrm>
            <a:off x="5321611" y="322493"/>
            <a:ext cx="1747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Only F1 appears when activity 1 and 2 selected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A33D4B3-9A5B-438E-B8CE-9153FCEED303}"/>
              </a:ext>
            </a:extLst>
          </p:cNvPr>
          <p:cNvSpPr txBox="1"/>
          <p:nvPr/>
        </p:nvSpPr>
        <p:spPr>
          <a:xfrm>
            <a:off x="5395775" y="1291716"/>
            <a:ext cx="17479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F1 and F2 appear when activity 3 selected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490349-34F7-468C-839E-D4043A8BAE4B}"/>
              </a:ext>
            </a:extLst>
          </p:cNvPr>
          <p:cNvSpPr txBox="1"/>
          <p:nvPr/>
        </p:nvSpPr>
        <p:spPr>
          <a:xfrm>
            <a:off x="1631725" y="203007"/>
            <a:ext cx="141605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Set Number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1C906E-AFB6-4CC5-BE50-44FB882138F9}"/>
              </a:ext>
            </a:extLst>
          </p:cNvPr>
          <p:cNvSpPr txBox="1"/>
          <p:nvPr/>
        </p:nvSpPr>
        <p:spPr>
          <a:xfrm>
            <a:off x="1631725" y="698307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Set 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A044F9-8D19-416D-B16D-FCCD2698CB63}"/>
              </a:ext>
            </a:extLst>
          </p:cNvPr>
          <p:cNvSpPr txBox="1"/>
          <p:nvPr/>
        </p:nvSpPr>
        <p:spPr>
          <a:xfrm>
            <a:off x="1631725" y="1193607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Set 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58C590-226B-4D62-BB03-F92CF9CEDDD5}"/>
              </a:ext>
            </a:extLst>
          </p:cNvPr>
          <p:cNvSpPr txBox="1"/>
          <p:nvPr/>
        </p:nvSpPr>
        <p:spPr>
          <a:xfrm>
            <a:off x="1603150" y="1688907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Set 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7913A7-892E-4612-8287-C6A08A600A19}"/>
              </a:ext>
            </a:extLst>
          </p:cNvPr>
          <p:cNvSpPr txBox="1"/>
          <p:nvPr/>
        </p:nvSpPr>
        <p:spPr>
          <a:xfrm>
            <a:off x="1603150" y="2126025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Set 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6EC687-75BC-4079-A0C7-9308E02FC5C3}"/>
              </a:ext>
            </a:extLst>
          </p:cNvPr>
          <p:cNvSpPr txBox="1"/>
          <p:nvPr/>
        </p:nvSpPr>
        <p:spPr>
          <a:xfrm>
            <a:off x="1603150" y="2563143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Set 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C134B7A-FB4A-4182-8156-2E340747928D}"/>
              </a:ext>
            </a:extLst>
          </p:cNvPr>
          <p:cNvSpPr txBox="1"/>
          <p:nvPr/>
        </p:nvSpPr>
        <p:spPr>
          <a:xfrm>
            <a:off x="1176837" y="3106208"/>
            <a:ext cx="174797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Set A to Set E only available for activity 1 &amp; 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020CA0E-1925-43B0-94B0-33E100A24987}"/>
              </a:ext>
            </a:extLst>
          </p:cNvPr>
          <p:cNvSpPr txBox="1"/>
          <p:nvPr/>
        </p:nvSpPr>
        <p:spPr>
          <a:xfrm>
            <a:off x="3502024" y="180116"/>
            <a:ext cx="1535114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Weights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AFADB9D-F30F-48CF-838D-39A2CB6F62B9}"/>
              </a:ext>
            </a:extLst>
          </p:cNvPr>
          <p:cNvSpPr txBox="1"/>
          <p:nvPr/>
        </p:nvSpPr>
        <p:spPr>
          <a:xfrm>
            <a:off x="3502024" y="665698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87750BA-273A-4307-BBC6-878674438BED}"/>
              </a:ext>
            </a:extLst>
          </p:cNvPr>
          <p:cNvSpPr txBox="1"/>
          <p:nvPr/>
        </p:nvSpPr>
        <p:spPr>
          <a:xfrm>
            <a:off x="4197349" y="684611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ECAFE2-C32C-44BD-87EF-FBBAF5E049B4}"/>
              </a:ext>
            </a:extLst>
          </p:cNvPr>
          <p:cNvSpPr/>
          <p:nvPr/>
        </p:nvSpPr>
        <p:spPr>
          <a:xfrm>
            <a:off x="4856024" y="5726848"/>
            <a:ext cx="539750" cy="58586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F0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04BDC0-7FA1-4636-98CF-FBDEF27E13EA}"/>
              </a:ext>
            </a:extLst>
          </p:cNvPr>
          <p:cNvCxnSpPr>
            <a:cxnSpLocks/>
            <a:endCxn id="2" idx="0"/>
          </p:cNvCxnSpPr>
          <p:nvPr/>
        </p:nvCxnSpPr>
        <p:spPr>
          <a:xfrm>
            <a:off x="5125899" y="4056799"/>
            <a:ext cx="0" cy="1670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6AFE5044-D2AD-4FC5-8F2A-75CAD58F59D9}"/>
              </a:ext>
            </a:extLst>
          </p:cNvPr>
          <p:cNvSpPr txBox="1"/>
          <p:nvPr/>
        </p:nvSpPr>
        <p:spPr>
          <a:xfrm>
            <a:off x="3853656" y="3692614"/>
            <a:ext cx="1930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Marking:30.0cm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86ED629-E80D-40AD-BECC-DECCC6AF756C}"/>
              </a:ext>
            </a:extLst>
          </p:cNvPr>
          <p:cNvCxnSpPr>
            <a:cxnSpLocks/>
          </p:cNvCxnSpPr>
          <p:nvPr/>
        </p:nvCxnSpPr>
        <p:spPr>
          <a:xfrm>
            <a:off x="5186499" y="4884250"/>
            <a:ext cx="0" cy="862500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103C01A6-4B2F-4512-BB04-4EBD565840A2}"/>
              </a:ext>
            </a:extLst>
          </p:cNvPr>
          <p:cNvSpPr txBox="1"/>
          <p:nvPr/>
        </p:nvSpPr>
        <p:spPr>
          <a:xfrm>
            <a:off x="6055173" y="3347256"/>
            <a:ext cx="1747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Reading on marking need to show up in 2dp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7E58817-FC18-4281-8C3C-C3FB11B023CA}"/>
              </a:ext>
            </a:extLst>
          </p:cNvPr>
          <p:cNvSpPr/>
          <p:nvPr/>
        </p:nvSpPr>
        <p:spPr>
          <a:xfrm>
            <a:off x="7446963" y="5628534"/>
            <a:ext cx="539750" cy="58586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F1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5D5E453-2BFC-4D75-AF85-3478D5B1836D}"/>
              </a:ext>
            </a:extLst>
          </p:cNvPr>
          <p:cNvCxnSpPr>
            <a:cxnSpLocks/>
          </p:cNvCxnSpPr>
          <p:nvPr/>
        </p:nvCxnSpPr>
        <p:spPr>
          <a:xfrm>
            <a:off x="7644080" y="4847386"/>
            <a:ext cx="0" cy="809364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F009D189-5287-4D1E-8632-3032646D1DAF}"/>
              </a:ext>
            </a:extLst>
          </p:cNvPr>
          <p:cNvSpPr txBox="1"/>
          <p:nvPr/>
        </p:nvSpPr>
        <p:spPr>
          <a:xfrm>
            <a:off x="7450138" y="3344472"/>
            <a:ext cx="1930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Marking:72.5cm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43FE1D0-C2BB-45E6-9F06-0C0668F36858}"/>
              </a:ext>
            </a:extLst>
          </p:cNvPr>
          <p:cNvCxnSpPr>
            <a:cxnSpLocks/>
          </p:cNvCxnSpPr>
          <p:nvPr/>
        </p:nvCxnSpPr>
        <p:spPr>
          <a:xfrm>
            <a:off x="7644080" y="3658232"/>
            <a:ext cx="0" cy="1670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C56D774C-D4D7-4049-8076-8F297D1C293B}"/>
              </a:ext>
            </a:extLst>
          </p:cNvPr>
          <p:cNvSpPr txBox="1"/>
          <p:nvPr/>
        </p:nvSpPr>
        <p:spPr>
          <a:xfrm>
            <a:off x="9728200" y="156729"/>
            <a:ext cx="195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1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C56E5EC-57B2-4752-9868-0EE8F4D7C911}"/>
              </a:ext>
            </a:extLst>
          </p:cNvPr>
          <p:cNvSpPr txBox="1"/>
          <p:nvPr/>
        </p:nvSpPr>
        <p:spPr>
          <a:xfrm>
            <a:off x="3481387" y="1122179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5N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1AA51D3-6FA1-4D62-B775-74B54548F048}"/>
              </a:ext>
            </a:extLst>
          </p:cNvPr>
          <p:cNvSpPr txBox="1"/>
          <p:nvPr/>
        </p:nvSpPr>
        <p:spPr>
          <a:xfrm>
            <a:off x="3422649" y="1600615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10N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84D35CB-DD9A-46D1-AA3F-F149158E88AA}"/>
              </a:ext>
            </a:extLst>
          </p:cNvPr>
          <p:cNvSpPr txBox="1"/>
          <p:nvPr/>
        </p:nvSpPr>
        <p:spPr>
          <a:xfrm>
            <a:off x="3498335" y="2137383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15N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7A8BD3E-6251-4284-B621-0D77F954C424}"/>
              </a:ext>
            </a:extLst>
          </p:cNvPr>
          <p:cNvSpPr txBox="1"/>
          <p:nvPr/>
        </p:nvSpPr>
        <p:spPr>
          <a:xfrm>
            <a:off x="3562350" y="3055991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25N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35976DD-259D-4FFA-8032-44AA4FC01444}"/>
              </a:ext>
            </a:extLst>
          </p:cNvPr>
          <p:cNvSpPr txBox="1"/>
          <p:nvPr/>
        </p:nvSpPr>
        <p:spPr>
          <a:xfrm>
            <a:off x="3520028" y="2611902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20 N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8844CE9-8303-4958-B154-90C2A1B5C626}"/>
              </a:ext>
            </a:extLst>
          </p:cNvPr>
          <p:cNvSpPr txBox="1"/>
          <p:nvPr/>
        </p:nvSpPr>
        <p:spPr>
          <a:xfrm>
            <a:off x="4611005" y="6350841"/>
            <a:ext cx="110077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12.5N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4C8147E-8C6B-4563-B24C-EC3C4E965FD6}"/>
              </a:ext>
            </a:extLst>
          </p:cNvPr>
          <p:cNvSpPr txBox="1"/>
          <p:nvPr/>
        </p:nvSpPr>
        <p:spPr>
          <a:xfrm>
            <a:off x="-188025" y="4247221"/>
            <a:ext cx="2952975" cy="1200329"/>
          </a:xfrm>
          <a:prstGeom prst="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The Fixed parameter(</a:t>
            </a:r>
            <a:r>
              <a:rPr lang="en-US" dirty="0">
                <a:solidFill>
                  <a:srgbClr val="FFFF00"/>
                </a:solidFill>
              </a:rPr>
              <a:t>dependent on set number</a:t>
            </a:r>
            <a:r>
              <a:rPr lang="en-US" dirty="0"/>
              <a:t>) will be hidden until double click to unhide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9ED6ECD-40C4-454A-AE26-A2A41471774E}"/>
              </a:ext>
            </a:extLst>
          </p:cNvPr>
          <p:cNvSpPr txBox="1"/>
          <p:nvPr/>
        </p:nvSpPr>
        <p:spPr>
          <a:xfrm>
            <a:off x="8254361" y="5746750"/>
            <a:ext cx="110077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20N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A28A956-4BCB-45E8-B965-52321BB1661C}"/>
              </a:ext>
            </a:extLst>
          </p:cNvPr>
          <p:cNvSpPr txBox="1"/>
          <p:nvPr/>
        </p:nvSpPr>
        <p:spPr>
          <a:xfrm>
            <a:off x="3502024" y="5981509"/>
            <a:ext cx="137057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Fixed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2CF7DC2-3F2B-4864-BD5C-C37A2D3BCA9D}"/>
              </a:ext>
            </a:extLst>
          </p:cNvPr>
          <p:cNvSpPr txBox="1"/>
          <p:nvPr/>
        </p:nvSpPr>
        <p:spPr>
          <a:xfrm>
            <a:off x="4354734" y="3265479"/>
            <a:ext cx="137057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Fixed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B14FD727-3A62-44D8-A538-593ACFC21F89}"/>
              </a:ext>
            </a:extLst>
          </p:cNvPr>
          <p:cNvSpPr/>
          <p:nvPr/>
        </p:nvSpPr>
        <p:spPr>
          <a:xfrm>
            <a:off x="2802075" y="5501191"/>
            <a:ext cx="263078" cy="3035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E5251DF8-FF3F-4099-B8D7-69B433BAF81F}"/>
              </a:ext>
            </a:extLst>
          </p:cNvPr>
          <p:cNvSpPr/>
          <p:nvPr/>
        </p:nvSpPr>
        <p:spPr>
          <a:xfrm>
            <a:off x="2800849" y="4847386"/>
            <a:ext cx="224133" cy="383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26B02DDD-6108-4122-8305-8A6757A55023}"/>
              </a:ext>
            </a:extLst>
          </p:cNvPr>
          <p:cNvSpPr/>
          <p:nvPr/>
        </p:nvSpPr>
        <p:spPr>
          <a:xfrm>
            <a:off x="10261481" y="4858918"/>
            <a:ext cx="224133" cy="383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7B1A40C1-022B-4E60-B36F-E068D030C0CF}"/>
              </a:ext>
            </a:extLst>
          </p:cNvPr>
          <p:cNvSpPr/>
          <p:nvPr/>
        </p:nvSpPr>
        <p:spPr>
          <a:xfrm>
            <a:off x="10285332" y="5488600"/>
            <a:ext cx="263078" cy="3035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DADAC23-E322-43D9-B6C6-45C7EDDC4556}"/>
              </a:ext>
            </a:extLst>
          </p:cNvPr>
          <p:cNvSpPr txBox="1"/>
          <p:nvPr/>
        </p:nvSpPr>
        <p:spPr>
          <a:xfrm>
            <a:off x="10594975" y="5556047"/>
            <a:ext cx="1135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Stopper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0F7889C-4D55-4FDC-BD73-0BE1D20451D3}"/>
              </a:ext>
            </a:extLst>
          </p:cNvPr>
          <p:cNvSpPr txBox="1"/>
          <p:nvPr/>
        </p:nvSpPr>
        <p:spPr>
          <a:xfrm>
            <a:off x="1771955" y="5472741"/>
            <a:ext cx="1135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E5540B-7996-4B49-BD15-D75B5158B69A}"/>
              </a:ext>
            </a:extLst>
          </p:cNvPr>
          <p:cNvSpPr txBox="1"/>
          <p:nvPr/>
        </p:nvSpPr>
        <p:spPr>
          <a:xfrm>
            <a:off x="9528000" y="5935342"/>
            <a:ext cx="266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You have achieve an equilibrium, please try balancing using different weight</a:t>
            </a:r>
          </a:p>
        </p:txBody>
      </p:sp>
    </p:spTree>
    <p:extLst>
      <p:ext uri="{BB962C8B-B14F-4D97-AF65-F5344CB8AC3E}">
        <p14:creationId xmlns:p14="http://schemas.microsoft.com/office/powerpoint/2010/main" val="487350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AEA1D3-B8F8-467D-A274-1F06C0595752}"/>
              </a:ext>
            </a:extLst>
          </p:cNvPr>
          <p:cNvSpPr txBox="1"/>
          <p:nvPr/>
        </p:nvSpPr>
        <p:spPr>
          <a:xfrm>
            <a:off x="647700" y="127000"/>
            <a:ext cx="589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Data: </a:t>
            </a:r>
            <a:r>
              <a:rPr lang="en-US" b="1" dirty="0"/>
              <a:t>set  A</a:t>
            </a:r>
            <a:r>
              <a:rPr lang="en-US" dirty="0"/>
              <a:t>, W0 D0 unknown to students, D0 can be read off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0D2EC3E-5C40-41A6-BDF8-5E188FFCA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988105"/>
              </p:ext>
            </p:extLst>
          </p:nvPr>
        </p:nvGraphicFramePr>
        <p:xfrm>
          <a:off x="647700" y="757766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5594029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4291638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5526721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238045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F0/N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d0/cm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F1/N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d1/cm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96900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dirty="0"/>
                        <a:t>12.5N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040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7327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4215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7711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065975"/>
                  </a:ext>
                </a:extLst>
              </a:tr>
            </a:tbl>
          </a:graphicData>
        </a:graphic>
      </p:graphicFrame>
      <p:graphicFrame>
        <p:nvGraphicFramePr>
          <p:cNvPr id="5" name="Table 3">
            <a:extLst>
              <a:ext uri="{FF2B5EF4-FFF2-40B4-BE49-F238E27FC236}">
                <a16:creationId xmlns:a16="http://schemas.microsoft.com/office/drawing/2014/main" id="{D635697F-5577-4B77-96D0-BA2787690D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582410"/>
              </p:ext>
            </p:extLst>
          </p:nvPr>
        </p:nvGraphicFramePr>
        <p:xfrm>
          <a:off x="704850" y="4167716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5594029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4291638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5526721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238045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F0/N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d0/cm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F1/N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d1/cm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96900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dirty="0"/>
                        <a:t>20N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dirty="0"/>
                        <a:t>12.5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040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7327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16.7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4215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7711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06597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D540781-0972-4474-8842-E8C4E97C61D0}"/>
              </a:ext>
            </a:extLst>
          </p:cNvPr>
          <p:cNvSpPr txBox="1"/>
          <p:nvPr/>
        </p:nvSpPr>
        <p:spPr>
          <a:xfrm>
            <a:off x="9074150" y="1832186"/>
            <a:ext cx="2609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Will 16.7cm be difficult to achieve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E1BAC-BEAC-4192-944A-3BD8180C1B8C}"/>
              </a:ext>
            </a:extLst>
          </p:cNvPr>
          <p:cNvSpPr txBox="1"/>
          <p:nvPr/>
        </p:nvSpPr>
        <p:spPr>
          <a:xfrm>
            <a:off x="647700" y="3513907"/>
            <a:ext cx="589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Data: </a:t>
            </a:r>
            <a:r>
              <a:rPr lang="en-US" b="1" dirty="0"/>
              <a:t>set  E</a:t>
            </a:r>
            <a:r>
              <a:rPr lang="en-US" dirty="0"/>
              <a:t>, W0 D0 unknown to students, D0 can be read off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A49D4C-E952-4DFC-9C07-F6AEEDAAE653}"/>
              </a:ext>
            </a:extLst>
          </p:cNvPr>
          <p:cNvSpPr txBox="1"/>
          <p:nvPr/>
        </p:nvSpPr>
        <p:spPr>
          <a:xfrm>
            <a:off x="9728200" y="156729"/>
            <a:ext cx="195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1025985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AEA1D3-B8F8-467D-A274-1F06C0595752}"/>
              </a:ext>
            </a:extLst>
          </p:cNvPr>
          <p:cNvSpPr txBox="1"/>
          <p:nvPr/>
        </p:nvSpPr>
        <p:spPr>
          <a:xfrm>
            <a:off x="647700" y="127000"/>
            <a:ext cx="589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Data: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 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W0 D0 unknown to students, D0 can be read off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0D2EC3E-5C40-41A6-BDF8-5E188FFCA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213955"/>
              </p:ext>
            </p:extLst>
          </p:nvPr>
        </p:nvGraphicFramePr>
        <p:xfrm>
          <a:off x="647700" y="757766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5594029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4291638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5526721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238045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F0/N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d0/cm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F1/N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d1/cm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96900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dirty="0"/>
                        <a:t>10N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040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7327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4215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7711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065975"/>
                  </a:ext>
                </a:extLst>
              </a:tr>
            </a:tbl>
          </a:graphicData>
        </a:graphic>
      </p:graphicFrame>
      <p:graphicFrame>
        <p:nvGraphicFramePr>
          <p:cNvPr id="5" name="Table 3">
            <a:extLst>
              <a:ext uri="{FF2B5EF4-FFF2-40B4-BE49-F238E27FC236}">
                <a16:creationId xmlns:a16="http://schemas.microsoft.com/office/drawing/2014/main" id="{D635697F-5577-4B77-96D0-BA2787690D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460278"/>
              </p:ext>
            </p:extLst>
          </p:nvPr>
        </p:nvGraphicFramePr>
        <p:xfrm>
          <a:off x="704850" y="4167716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5594029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4291638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5526721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238045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F0/N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d0/cm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F1/N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d1/cm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96900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dirty="0"/>
                        <a:t>22.5N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040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7327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4215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7711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06597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D540781-0972-4474-8842-E8C4E97C61D0}"/>
              </a:ext>
            </a:extLst>
          </p:cNvPr>
          <p:cNvSpPr txBox="1"/>
          <p:nvPr/>
        </p:nvSpPr>
        <p:spPr>
          <a:xfrm>
            <a:off x="9074150" y="1832186"/>
            <a:ext cx="2609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Will 13.33cm be difficult to achieve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E1BAC-BEAC-4192-944A-3BD8180C1B8C}"/>
              </a:ext>
            </a:extLst>
          </p:cNvPr>
          <p:cNvSpPr txBox="1"/>
          <p:nvPr/>
        </p:nvSpPr>
        <p:spPr>
          <a:xfrm>
            <a:off x="647700" y="3513907"/>
            <a:ext cx="589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Data: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 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W0 D0 unknown to students, D0 can be read off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AA36E1-8303-4981-8AA7-719A3C030698}"/>
              </a:ext>
            </a:extLst>
          </p:cNvPr>
          <p:cNvSpPr txBox="1"/>
          <p:nvPr/>
        </p:nvSpPr>
        <p:spPr>
          <a:xfrm>
            <a:off x="9074150" y="4721436"/>
            <a:ext cx="2609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Will 11.25cm be difficult to achieve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4BDBD4-6029-4A2F-819F-5FEC87A06949}"/>
              </a:ext>
            </a:extLst>
          </p:cNvPr>
          <p:cNvSpPr txBox="1"/>
          <p:nvPr/>
        </p:nvSpPr>
        <p:spPr>
          <a:xfrm>
            <a:off x="9728200" y="156729"/>
            <a:ext cx="195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707724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AEA1D3-B8F8-467D-A274-1F06C0595752}"/>
              </a:ext>
            </a:extLst>
          </p:cNvPr>
          <p:cNvSpPr txBox="1"/>
          <p:nvPr/>
        </p:nvSpPr>
        <p:spPr>
          <a:xfrm>
            <a:off x="647700" y="127000"/>
            <a:ext cx="589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Data: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 D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W0 D0 unknown to students, D0 can be read off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0D2EC3E-5C40-41A6-BDF8-5E188FFCA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179109"/>
              </p:ext>
            </p:extLst>
          </p:nvPr>
        </p:nvGraphicFramePr>
        <p:xfrm>
          <a:off x="647700" y="757766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5594029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24291638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5526721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8238045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F0/N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d0/cm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F1/N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d1/cm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96900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dirty="0"/>
                        <a:t>5N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040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7327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11.67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4215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7711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06597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D540781-0972-4474-8842-E8C4E97C61D0}"/>
              </a:ext>
            </a:extLst>
          </p:cNvPr>
          <p:cNvSpPr txBox="1"/>
          <p:nvPr/>
        </p:nvSpPr>
        <p:spPr>
          <a:xfrm>
            <a:off x="9074150" y="1832186"/>
            <a:ext cx="2609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Will 11.67cm be difficult to achieve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4BDBD4-6029-4A2F-819F-5FEC87A06949}"/>
              </a:ext>
            </a:extLst>
          </p:cNvPr>
          <p:cNvSpPr txBox="1"/>
          <p:nvPr/>
        </p:nvSpPr>
        <p:spPr>
          <a:xfrm>
            <a:off x="9728200" y="156729"/>
            <a:ext cx="195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1</a:t>
            </a:r>
          </a:p>
        </p:txBody>
      </p:sp>
    </p:spTree>
    <p:extLst>
      <p:ext uri="{BB962C8B-B14F-4D97-AF65-F5344CB8AC3E}">
        <p14:creationId xmlns:p14="http://schemas.microsoft.com/office/powerpoint/2010/main" val="2169662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90A193-8A87-42BD-88AC-520F72FB3315}"/>
              </a:ext>
            </a:extLst>
          </p:cNvPr>
          <p:cNvSpPr/>
          <p:nvPr/>
        </p:nvSpPr>
        <p:spPr>
          <a:xfrm>
            <a:off x="3048000" y="4870450"/>
            <a:ext cx="7200000" cy="36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3E54B233-D484-4A8B-A39E-D39DB11C624F}"/>
              </a:ext>
            </a:extLst>
          </p:cNvPr>
          <p:cNvSpPr/>
          <p:nvPr/>
        </p:nvSpPr>
        <p:spPr>
          <a:xfrm>
            <a:off x="7122965" y="5216447"/>
            <a:ext cx="539750" cy="1320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B689EE-238D-4D5C-82D8-3EC0B90C6655}"/>
              </a:ext>
            </a:extLst>
          </p:cNvPr>
          <p:cNvSpPr txBox="1"/>
          <p:nvPr/>
        </p:nvSpPr>
        <p:spPr>
          <a:xfrm>
            <a:off x="2984500" y="4372168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1B824F-19D0-489A-92E9-6F63FFB3FB32}"/>
              </a:ext>
            </a:extLst>
          </p:cNvPr>
          <p:cNvSpPr txBox="1"/>
          <p:nvPr/>
        </p:nvSpPr>
        <p:spPr>
          <a:xfrm>
            <a:off x="8261661" y="908940"/>
            <a:ext cx="20510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Pivot default is at  (60cm mark) but allow students to swift the pivot between 0 to 100cm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608FF4-0F62-462E-B80A-9BF488F540ED}"/>
              </a:ext>
            </a:extLst>
          </p:cNvPr>
          <p:cNvSpPr txBox="1"/>
          <p:nvPr/>
        </p:nvSpPr>
        <p:spPr>
          <a:xfrm>
            <a:off x="3016250" y="4925593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F34749-C3C9-4AE9-98DF-C92818259B57}"/>
              </a:ext>
            </a:extLst>
          </p:cNvPr>
          <p:cNvCxnSpPr/>
          <p:nvPr/>
        </p:nvCxnSpPr>
        <p:spPr>
          <a:xfrm>
            <a:off x="3746500" y="48577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F2A0974-88D6-4E46-8269-7BAD1759A5C7}"/>
              </a:ext>
            </a:extLst>
          </p:cNvPr>
          <p:cNvSpPr txBox="1"/>
          <p:nvPr/>
        </p:nvSpPr>
        <p:spPr>
          <a:xfrm>
            <a:off x="3502024" y="43721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B791341-A8FD-49E0-8067-2D13DECA5076}"/>
              </a:ext>
            </a:extLst>
          </p:cNvPr>
          <p:cNvCxnSpPr>
            <a:cxnSpLocks/>
          </p:cNvCxnSpPr>
          <p:nvPr/>
        </p:nvCxnSpPr>
        <p:spPr>
          <a:xfrm>
            <a:off x="4466500" y="48704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666C4DB-F74C-4C4E-A108-810A9EBAEB23}"/>
              </a:ext>
            </a:extLst>
          </p:cNvPr>
          <p:cNvSpPr txBox="1"/>
          <p:nvPr/>
        </p:nvSpPr>
        <p:spPr>
          <a:xfrm>
            <a:off x="4298950" y="43721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AC3C64-0427-47E9-8F7B-29140138B55B}"/>
              </a:ext>
            </a:extLst>
          </p:cNvPr>
          <p:cNvSpPr txBox="1"/>
          <p:nvPr/>
        </p:nvSpPr>
        <p:spPr>
          <a:xfrm>
            <a:off x="4972187" y="4365955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9655925-FFAA-415A-9137-A35C81C6E9D9}"/>
              </a:ext>
            </a:extLst>
          </p:cNvPr>
          <p:cNvCxnSpPr/>
          <p:nvPr/>
        </p:nvCxnSpPr>
        <p:spPr>
          <a:xfrm>
            <a:off x="5186499" y="4847386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B0E363F-8F63-4592-BAE5-497F932DB6C3}"/>
              </a:ext>
            </a:extLst>
          </p:cNvPr>
          <p:cNvSpPr txBox="1"/>
          <p:nvPr/>
        </p:nvSpPr>
        <p:spPr>
          <a:xfrm>
            <a:off x="5667375" y="4373212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40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7BD5507-E593-4471-8F34-FEC8ABA0ED45}"/>
              </a:ext>
            </a:extLst>
          </p:cNvPr>
          <p:cNvCxnSpPr/>
          <p:nvPr/>
        </p:nvCxnSpPr>
        <p:spPr>
          <a:xfrm>
            <a:off x="5906499" y="48842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8E6A9A8-3B13-4851-AA70-D4A6E299B00F}"/>
              </a:ext>
            </a:extLst>
          </p:cNvPr>
          <p:cNvCxnSpPr/>
          <p:nvPr/>
        </p:nvCxnSpPr>
        <p:spPr>
          <a:xfrm>
            <a:off x="6648000" y="4855743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42AA1B-2EC3-406F-8236-A4DCB73FEB18}"/>
              </a:ext>
            </a:extLst>
          </p:cNvPr>
          <p:cNvSpPr txBox="1"/>
          <p:nvPr/>
        </p:nvSpPr>
        <p:spPr>
          <a:xfrm>
            <a:off x="6461125" y="4333682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4339B1A-A980-4562-B76F-AE292BB6E280}"/>
              </a:ext>
            </a:extLst>
          </p:cNvPr>
          <p:cNvSpPr txBox="1"/>
          <p:nvPr/>
        </p:nvSpPr>
        <p:spPr>
          <a:xfrm>
            <a:off x="7189787" y="4328624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602DBA5-3159-45CE-9ADD-63A93FF2DE82}"/>
              </a:ext>
            </a:extLst>
          </p:cNvPr>
          <p:cNvSpPr txBox="1"/>
          <p:nvPr/>
        </p:nvSpPr>
        <p:spPr>
          <a:xfrm>
            <a:off x="7986713" y="4328624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67C0B30-00DD-4DED-8F04-8986F20E6B1D}"/>
              </a:ext>
            </a:extLst>
          </p:cNvPr>
          <p:cNvSpPr txBox="1"/>
          <p:nvPr/>
        </p:nvSpPr>
        <p:spPr>
          <a:xfrm>
            <a:off x="8659950" y="4322411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6AF048A-95F5-4E8F-A546-C437574D92A1}"/>
              </a:ext>
            </a:extLst>
          </p:cNvPr>
          <p:cNvSpPr txBox="1"/>
          <p:nvPr/>
        </p:nvSpPr>
        <p:spPr>
          <a:xfrm>
            <a:off x="9355138" y="43296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49F49EF-C923-4129-A3B6-DC2A488ADE74}"/>
              </a:ext>
            </a:extLst>
          </p:cNvPr>
          <p:cNvCxnSpPr/>
          <p:nvPr/>
        </p:nvCxnSpPr>
        <p:spPr>
          <a:xfrm>
            <a:off x="7368000" y="48842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F90BBC7A-22CE-4A76-8D4E-790497551A37}"/>
              </a:ext>
            </a:extLst>
          </p:cNvPr>
          <p:cNvSpPr txBox="1"/>
          <p:nvPr/>
        </p:nvSpPr>
        <p:spPr>
          <a:xfrm>
            <a:off x="10028375" y="4304920"/>
            <a:ext cx="703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EE3338A-5F27-488A-A0AF-FD12332D2E3E}"/>
              </a:ext>
            </a:extLst>
          </p:cNvPr>
          <p:cNvCxnSpPr/>
          <p:nvPr/>
        </p:nvCxnSpPr>
        <p:spPr>
          <a:xfrm>
            <a:off x="8088000" y="48704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AEC6249-4A8C-4321-B532-ED6BCEC3E934}"/>
              </a:ext>
            </a:extLst>
          </p:cNvPr>
          <p:cNvCxnSpPr/>
          <p:nvPr/>
        </p:nvCxnSpPr>
        <p:spPr>
          <a:xfrm>
            <a:off x="8808000" y="4847386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77DE3F6-AEF9-4433-8347-AB72BB83EE2B}"/>
              </a:ext>
            </a:extLst>
          </p:cNvPr>
          <p:cNvCxnSpPr/>
          <p:nvPr/>
        </p:nvCxnSpPr>
        <p:spPr>
          <a:xfrm>
            <a:off x="9528000" y="4855743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21CA78B-77D5-417C-929F-1F4EE28AED28}"/>
              </a:ext>
            </a:extLst>
          </p:cNvPr>
          <p:cNvSpPr txBox="1"/>
          <p:nvPr/>
        </p:nvSpPr>
        <p:spPr>
          <a:xfrm>
            <a:off x="313549" y="208624"/>
            <a:ext cx="10414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0CF8513-51F1-4404-8399-C69C26651519}"/>
              </a:ext>
            </a:extLst>
          </p:cNvPr>
          <p:cNvSpPr txBox="1"/>
          <p:nvPr/>
        </p:nvSpPr>
        <p:spPr>
          <a:xfrm>
            <a:off x="5321611" y="322493"/>
            <a:ext cx="1747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Only F1 appears when activity 1 &amp; 2 selected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A33D4B3-9A5B-438E-B8CE-9153FCEED303}"/>
              </a:ext>
            </a:extLst>
          </p:cNvPr>
          <p:cNvSpPr txBox="1"/>
          <p:nvPr/>
        </p:nvSpPr>
        <p:spPr>
          <a:xfrm>
            <a:off x="5395775" y="1291716"/>
            <a:ext cx="17479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F1 and F2 appear when activity 3 selected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490349-34F7-468C-839E-D4043A8BAE4B}"/>
              </a:ext>
            </a:extLst>
          </p:cNvPr>
          <p:cNvSpPr txBox="1"/>
          <p:nvPr/>
        </p:nvSpPr>
        <p:spPr>
          <a:xfrm>
            <a:off x="1631725" y="203007"/>
            <a:ext cx="141605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Number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020CA0E-1925-43B0-94B0-33E100A24987}"/>
              </a:ext>
            </a:extLst>
          </p:cNvPr>
          <p:cNvSpPr txBox="1"/>
          <p:nvPr/>
        </p:nvSpPr>
        <p:spPr>
          <a:xfrm>
            <a:off x="3502024" y="180116"/>
            <a:ext cx="1535114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Weights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AFADB9D-F30F-48CF-838D-39A2CB6F62B9}"/>
              </a:ext>
            </a:extLst>
          </p:cNvPr>
          <p:cNvSpPr txBox="1"/>
          <p:nvPr/>
        </p:nvSpPr>
        <p:spPr>
          <a:xfrm>
            <a:off x="3502024" y="665698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87750BA-273A-4307-BBC6-878674438BED}"/>
              </a:ext>
            </a:extLst>
          </p:cNvPr>
          <p:cNvSpPr txBox="1"/>
          <p:nvPr/>
        </p:nvSpPr>
        <p:spPr>
          <a:xfrm>
            <a:off x="4197349" y="684611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03C01A6-4B2F-4512-BB04-4EBD565840A2}"/>
              </a:ext>
            </a:extLst>
          </p:cNvPr>
          <p:cNvSpPr txBox="1"/>
          <p:nvPr/>
        </p:nvSpPr>
        <p:spPr>
          <a:xfrm>
            <a:off x="6055173" y="3347256"/>
            <a:ext cx="1747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Reading on marking need to show up in 2dp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7E58817-FC18-4281-8C3C-C3FB11B023CA}"/>
              </a:ext>
            </a:extLst>
          </p:cNvPr>
          <p:cNvSpPr/>
          <p:nvPr/>
        </p:nvSpPr>
        <p:spPr>
          <a:xfrm>
            <a:off x="7785117" y="5583917"/>
            <a:ext cx="539750" cy="58586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F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5D5E453-2BFC-4D75-AF85-3478D5B1836D}"/>
              </a:ext>
            </a:extLst>
          </p:cNvPr>
          <p:cNvCxnSpPr>
            <a:cxnSpLocks/>
          </p:cNvCxnSpPr>
          <p:nvPr/>
        </p:nvCxnSpPr>
        <p:spPr>
          <a:xfrm>
            <a:off x="8080062" y="4855743"/>
            <a:ext cx="0" cy="801007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F009D189-5287-4D1E-8632-3032646D1DAF}"/>
              </a:ext>
            </a:extLst>
          </p:cNvPr>
          <p:cNvSpPr txBox="1"/>
          <p:nvPr/>
        </p:nvSpPr>
        <p:spPr>
          <a:xfrm>
            <a:off x="7450138" y="3344472"/>
            <a:ext cx="1930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Marking:70.00cm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43FE1D0-C2BB-45E6-9F06-0C0668F36858}"/>
              </a:ext>
            </a:extLst>
          </p:cNvPr>
          <p:cNvCxnSpPr>
            <a:cxnSpLocks/>
          </p:cNvCxnSpPr>
          <p:nvPr/>
        </p:nvCxnSpPr>
        <p:spPr>
          <a:xfrm>
            <a:off x="8088000" y="3654561"/>
            <a:ext cx="0" cy="1670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C56D774C-D4D7-4049-8076-8F297D1C293B}"/>
              </a:ext>
            </a:extLst>
          </p:cNvPr>
          <p:cNvSpPr txBox="1"/>
          <p:nvPr/>
        </p:nvSpPr>
        <p:spPr>
          <a:xfrm>
            <a:off x="9728200" y="156729"/>
            <a:ext cx="195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C56E5EC-57B2-4752-9868-0EE8F4D7C911}"/>
              </a:ext>
            </a:extLst>
          </p:cNvPr>
          <p:cNvSpPr txBox="1"/>
          <p:nvPr/>
        </p:nvSpPr>
        <p:spPr>
          <a:xfrm>
            <a:off x="3502024" y="1137332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5N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1AA51D3-6FA1-4D62-B775-74B54548F048}"/>
              </a:ext>
            </a:extLst>
          </p:cNvPr>
          <p:cNvSpPr txBox="1"/>
          <p:nvPr/>
        </p:nvSpPr>
        <p:spPr>
          <a:xfrm>
            <a:off x="3508373" y="1594891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10N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84D35CB-DD9A-46D1-AA3F-F149158E88AA}"/>
              </a:ext>
            </a:extLst>
          </p:cNvPr>
          <p:cNvSpPr txBox="1"/>
          <p:nvPr/>
        </p:nvSpPr>
        <p:spPr>
          <a:xfrm>
            <a:off x="3514724" y="2100977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15N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7A8BD3E-6251-4284-B621-0D77F954C424}"/>
              </a:ext>
            </a:extLst>
          </p:cNvPr>
          <p:cNvSpPr txBox="1"/>
          <p:nvPr/>
        </p:nvSpPr>
        <p:spPr>
          <a:xfrm>
            <a:off x="3562350" y="3055991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25N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35976DD-259D-4FFA-8032-44AA4FC01444}"/>
              </a:ext>
            </a:extLst>
          </p:cNvPr>
          <p:cNvSpPr txBox="1"/>
          <p:nvPr/>
        </p:nvSpPr>
        <p:spPr>
          <a:xfrm>
            <a:off x="3520028" y="2611902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 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D7D1D7-8FC2-42CE-B0F1-C3DCA5386027}"/>
              </a:ext>
            </a:extLst>
          </p:cNvPr>
          <p:cNvSpPr txBox="1"/>
          <p:nvPr/>
        </p:nvSpPr>
        <p:spPr>
          <a:xfrm>
            <a:off x="167614" y="2216825"/>
            <a:ext cx="34233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Fixed Mass of ruler 1N (Unknown)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97E1CF-10CF-45F1-AAFF-76EFBE5CED37}"/>
              </a:ext>
            </a:extLst>
          </p:cNvPr>
          <p:cNvSpPr txBox="1"/>
          <p:nvPr/>
        </p:nvSpPr>
        <p:spPr>
          <a:xfrm>
            <a:off x="167614" y="5472084"/>
            <a:ext cx="2274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Mass = 1.0 N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E9554EF-D7B5-4060-90C4-09397D0BA7DD}"/>
              </a:ext>
            </a:extLst>
          </p:cNvPr>
          <p:cNvSpPr/>
          <p:nvPr/>
        </p:nvSpPr>
        <p:spPr>
          <a:xfrm>
            <a:off x="2802075" y="5501191"/>
            <a:ext cx="263078" cy="3035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CB8BBE9-9702-43B4-BC37-5B5BB02C7DB9}"/>
              </a:ext>
            </a:extLst>
          </p:cNvPr>
          <p:cNvSpPr/>
          <p:nvPr/>
        </p:nvSpPr>
        <p:spPr>
          <a:xfrm>
            <a:off x="2800849" y="4847386"/>
            <a:ext cx="224133" cy="383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D5A65D0-02F0-4901-954A-663F8F75C8D7}"/>
              </a:ext>
            </a:extLst>
          </p:cNvPr>
          <p:cNvSpPr/>
          <p:nvPr/>
        </p:nvSpPr>
        <p:spPr>
          <a:xfrm>
            <a:off x="10261481" y="4858918"/>
            <a:ext cx="224133" cy="383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CBAD3FB6-2746-432E-8C1C-D26E96503272}"/>
              </a:ext>
            </a:extLst>
          </p:cNvPr>
          <p:cNvSpPr/>
          <p:nvPr/>
        </p:nvSpPr>
        <p:spPr>
          <a:xfrm>
            <a:off x="10285332" y="5488600"/>
            <a:ext cx="263078" cy="3035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7D65B7B-8E8D-4437-90FB-009CF44ABB4B}"/>
              </a:ext>
            </a:extLst>
          </p:cNvPr>
          <p:cNvSpPr txBox="1"/>
          <p:nvPr/>
        </p:nvSpPr>
        <p:spPr>
          <a:xfrm>
            <a:off x="10594975" y="5556047"/>
            <a:ext cx="1135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Stopper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23BFB9B-752F-404A-83C5-B5A316EEEA63}"/>
              </a:ext>
            </a:extLst>
          </p:cNvPr>
          <p:cNvSpPr txBox="1"/>
          <p:nvPr/>
        </p:nvSpPr>
        <p:spPr>
          <a:xfrm>
            <a:off x="1771955" y="5472741"/>
            <a:ext cx="1135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Stopper</a:t>
            </a:r>
          </a:p>
        </p:txBody>
      </p:sp>
    </p:spTree>
    <p:extLst>
      <p:ext uri="{BB962C8B-B14F-4D97-AF65-F5344CB8AC3E}">
        <p14:creationId xmlns:p14="http://schemas.microsoft.com/office/powerpoint/2010/main" val="3558821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90A193-8A87-42BD-88AC-520F72FB3315}"/>
              </a:ext>
            </a:extLst>
          </p:cNvPr>
          <p:cNvSpPr/>
          <p:nvPr/>
        </p:nvSpPr>
        <p:spPr>
          <a:xfrm>
            <a:off x="3041650" y="4870450"/>
            <a:ext cx="7200000" cy="36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3E54B233-D484-4A8B-A39E-D39DB11C624F}"/>
              </a:ext>
            </a:extLst>
          </p:cNvPr>
          <p:cNvSpPr/>
          <p:nvPr/>
        </p:nvSpPr>
        <p:spPr>
          <a:xfrm>
            <a:off x="6378125" y="5359400"/>
            <a:ext cx="539750" cy="1320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B689EE-238D-4D5C-82D8-3EC0B90C6655}"/>
              </a:ext>
            </a:extLst>
          </p:cNvPr>
          <p:cNvSpPr txBox="1"/>
          <p:nvPr/>
        </p:nvSpPr>
        <p:spPr>
          <a:xfrm>
            <a:off x="2984500" y="4372168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31B824F-19D0-489A-92E9-6F63FFB3FB32}"/>
              </a:ext>
            </a:extLst>
          </p:cNvPr>
          <p:cNvSpPr txBox="1"/>
          <p:nvPr/>
        </p:nvSpPr>
        <p:spPr>
          <a:xfrm>
            <a:off x="9569450" y="654289"/>
            <a:ext cx="2051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Pivot default is at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(50cm mark)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608FF4-0F62-462E-B80A-9BF488F540ED}"/>
              </a:ext>
            </a:extLst>
          </p:cNvPr>
          <p:cNvSpPr txBox="1"/>
          <p:nvPr/>
        </p:nvSpPr>
        <p:spPr>
          <a:xfrm>
            <a:off x="3016250" y="4925593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cm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F34749-C3C9-4AE9-98DF-C92818259B57}"/>
              </a:ext>
            </a:extLst>
          </p:cNvPr>
          <p:cNvCxnSpPr/>
          <p:nvPr/>
        </p:nvCxnSpPr>
        <p:spPr>
          <a:xfrm>
            <a:off x="3746500" y="48577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F2A0974-88D6-4E46-8269-7BAD1759A5C7}"/>
              </a:ext>
            </a:extLst>
          </p:cNvPr>
          <p:cNvSpPr txBox="1"/>
          <p:nvPr/>
        </p:nvSpPr>
        <p:spPr>
          <a:xfrm>
            <a:off x="3502024" y="43721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B791341-A8FD-49E0-8067-2D13DECA5076}"/>
              </a:ext>
            </a:extLst>
          </p:cNvPr>
          <p:cNvCxnSpPr>
            <a:cxnSpLocks/>
          </p:cNvCxnSpPr>
          <p:nvPr/>
        </p:nvCxnSpPr>
        <p:spPr>
          <a:xfrm>
            <a:off x="4466500" y="48704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666C4DB-F74C-4C4E-A108-810A9EBAEB23}"/>
              </a:ext>
            </a:extLst>
          </p:cNvPr>
          <p:cNvSpPr txBox="1"/>
          <p:nvPr/>
        </p:nvSpPr>
        <p:spPr>
          <a:xfrm>
            <a:off x="4298950" y="43721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AC3C64-0427-47E9-8F7B-29140138B55B}"/>
              </a:ext>
            </a:extLst>
          </p:cNvPr>
          <p:cNvSpPr txBox="1"/>
          <p:nvPr/>
        </p:nvSpPr>
        <p:spPr>
          <a:xfrm>
            <a:off x="4972187" y="4365955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30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9655925-FFAA-415A-9137-A35C81C6E9D9}"/>
              </a:ext>
            </a:extLst>
          </p:cNvPr>
          <p:cNvCxnSpPr/>
          <p:nvPr/>
        </p:nvCxnSpPr>
        <p:spPr>
          <a:xfrm>
            <a:off x="5186499" y="4847386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B0E363F-8F63-4592-BAE5-497F932DB6C3}"/>
              </a:ext>
            </a:extLst>
          </p:cNvPr>
          <p:cNvSpPr txBox="1"/>
          <p:nvPr/>
        </p:nvSpPr>
        <p:spPr>
          <a:xfrm>
            <a:off x="5667375" y="4373212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40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7BD5507-E593-4471-8F34-FEC8ABA0ED45}"/>
              </a:ext>
            </a:extLst>
          </p:cNvPr>
          <p:cNvCxnSpPr/>
          <p:nvPr/>
        </p:nvCxnSpPr>
        <p:spPr>
          <a:xfrm>
            <a:off x="5906499" y="48842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8E6A9A8-3B13-4851-AA70-D4A6E299B00F}"/>
              </a:ext>
            </a:extLst>
          </p:cNvPr>
          <p:cNvCxnSpPr/>
          <p:nvPr/>
        </p:nvCxnSpPr>
        <p:spPr>
          <a:xfrm>
            <a:off x="6648000" y="4855743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AE42AA1B-2EC3-406F-8236-A4DCB73FEB18}"/>
              </a:ext>
            </a:extLst>
          </p:cNvPr>
          <p:cNvSpPr txBox="1"/>
          <p:nvPr/>
        </p:nvSpPr>
        <p:spPr>
          <a:xfrm>
            <a:off x="6461125" y="4333682"/>
            <a:ext cx="57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4339B1A-A980-4562-B76F-AE292BB6E280}"/>
              </a:ext>
            </a:extLst>
          </p:cNvPr>
          <p:cNvSpPr txBox="1"/>
          <p:nvPr/>
        </p:nvSpPr>
        <p:spPr>
          <a:xfrm>
            <a:off x="7189787" y="4328624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602DBA5-3159-45CE-9ADD-63A93FF2DE82}"/>
              </a:ext>
            </a:extLst>
          </p:cNvPr>
          <p:cNvSpPr txBox="1"/>
          <p:nvPr/>
        </p:nvSpPr>
        <p:spPr>
          <a:xfrm>
            <a:off x="7986713" y="4328624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67C0B30-00DD-4DED-8F04-8986F20E6B1D}"/>
              </a:ext>
            </a:extLst>
          </p:cNvPr>
          <p:cNvSpPr txBox="1"/>
          <p:nvPr/>
        </p:nvSpPr>
        <p:spPr>
          <a:xfrm>
            <a:off x="8659950" y="4322411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6AF048A-95F5-4E8F-A546-C437574D92A1}"/>
              </a:ext>
            </a:extLst>
          </p:cNvPr>
          <p:cNvSpPr txBox="1"/>
          <p:nvPr/>
        </p:nvSpPr>
        <p:spPr>
          <a:xfrm>
            <a:off x="9355138" y="4329668"/>
            <a:ext cx="428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90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49F49EF-C923-4129-A3B6-DC2A488ADE74}"/>
              </a:ext>
            </a:extLst>
          </p:cNvPr>
          <p:cNvCxnSpPr/>
          <p:nvPr/>
        </p:nvCxnSpPr>
        <p:spPr>
          <a:xfrm>
            <a:off x="7368000" y="48842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F90BBC7A-22CE-4A76-8D4E-790497551A37}"/>
              </a:ext>
            </a:extLst>
          </p:cNvPr>
          <p:cNvSpPr txBox="1"/>
          <p:nvPr/>
        </p:nvSpPr>
        <p:spPr>
          <a:xfrm>
            <a:off x="10028375" y="4304920"/>
            <a:ext cx="703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EE3338A-5F27-488A-A0AF-FD12332D2E3E}"/>
              </a:ext>
            </a:extLst>
          </p:cNvPr>
          <p:cNvCxnSpPr/>
          <p:nvPr/>
        </p:nvCxnSpPr>
        <p:spPr>
          <a:xfrm>
            <a:off x="8088000" y="4870450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AEC6249-4A8C-4321-B532-ED6BCEC3E934}"/>
              </a:ext>
            </a:extLst>
          </p:cNvPr>
          <p:cNvCxnSpPr/>
          <p:nvPr/>
        </p:nvCxnSpPr>
        <p:spPr>
          <a:xfrm>
            <a:off x="8808000" y="4847386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77DE3F6-AEF9-4433-8347-AB72BB83EE2B}"/>
              </a:ext>
            </a:extLst>
          </p:cNvPr>
          <p:cNvCxnSpPr/>
          <p:nvPr/>
        </p:nvCxnSpPr>
        <p:spPr>
          <a:xfrm>
            <a:off x="9528000" y="4855743"/>
            <a:ext cx="0" cy="25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C21CA78B-77D5-417C-929F-1F4EE28AED28}"/>
              </a:ext>
            </a:extLst>
          </p:cNvPr>
          <p:cNvSpPr txBox="1"/>
          <p:nvPr/>
        </p:nvSpPr>
        <p:spPr>
          <a:xfrm>
            <a:off x="313549" y="208624"/>
            <a:ext cx="10414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0CF8513-51F1-4404-8399-C69C26651519}"/>
              </a:ext>
            </a:extLst>
          </p:cNvPr>
          <p:cNvSpPr txBox="1"/>
          <p:nvPr/>
        </p:nvSpPr>
        <p:spPr>
          <a:xfrm>
            <a:off x="5321611" y="322493"/>
            <a:ext cx="1747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Only F1 appears when activity 1 selected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A33D4B3-9A5B-438E-B8CE-9153FCEED303}"/>
              </a:ext>
            </a:extLst>
          </p:cNvPr>
          <p:cNvSpPr txBox="1"/>
          <p:nvPr/>
        </p:nvSpPr>
        <p:spPr>
          <a:xfrm>
            <a:off x="5395775" y="1291716"/>
            <a:ext cx="17479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F1 and F2 appear when activity 2 selected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1712686-7700-4FAE-92CB-1E8A99916F2D}"/>
              </a:ext>
            </a:extLst>
          </p:cNvPr>
          <p:cNvSpPr txBox="1"/>
          <p:nvPr/>
        </p:nvSpPr>
        <p:spPr>
          <a:xfrm>
            <a:off x="5395774" y="2470309"/>
            <a:ext cx="1747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Only F1 appears when activity 3 selected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490349-34F7-468C-839E-D4043A8BAE4B}"/>
              </a:ext>
            </a:extLst>
          </p:cNvPr>
          <p:cNvSpPr txBox="1"/>
          <p:nvPr/>
        </p:nvSpPr>
        <p:spPr>
          <a:xfrm>
            <a:off x="1631725" y="203007"/>
            <a:ext cx="141605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Number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1C906E-AFB6-4CC5-BE50-44FB882138F9}"/>
              </a:ext>
            </a:extLst>
          </p:cNvPr>
          <p:cNvSpPr txBox="1"/>
          <p:nvPr/>
        </p:nvSpPr>
        <p:spPr>
          <a:xfrm>
            <a:off x="1631725" y="698307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A044F9-8D19-416D-B16D-FCCD2698CB63}"/>
              </a:ext>
            </a:extLst>
          </p:cNvPr>
          <p:cNvSpPr txBox="1"/>
          <p:nvPr/>
        </p:nvSpPr>
        <p:spPr>
          <a:xfrm>
            <a:off x="1631725" y="1193607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58C590-226B-4D62-BB03-F92CF9CEDDD5}"/>
              </a:ext>
            </a:extLst>
          </p:cNvPr>
          <p:cNvSpPr txBox="1"/>
          <p:nvPr/>
        </p:nvSpPr>
        <p:spPr>
          <a:xfrm>
            <a:off x="1603150" y="1688907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7913A7-892E-4612-8287-C6A08A600A19}"/>
              </a:ext>
            </a:extLst>
          </p:cNvPr>
          <p:cNvSpPr txBox="1"/>
          <p:nvPr/>
        </p:nvSpPr>
        <p:spPr>
          <a:xfrm>
            <a:off x="1603150" y="2126025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6EC687-75BC-4079-A0C7-9308E02FC5C3}"/>
              </a:ext>
            </a:extLst>
          </p:cNvPr>
          <p:cNvSpPr txBox="1"/>
          <p:nvPr/>
        </p:nvSpPr>
        <p:spPr>
          <a:xfrm>
            <a:off x="1603150" y="2563143"/>
            <a:ext cx="8382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C134B7A-FB4A-4182-8156-2E340747928D}"/>
              </a:ext>
            </a:extLst>
          </p:cNvPr>
          <p:cNvSpPr txBox="1"/>
          <p:nvPr/>
        </p:nvSpPr>
        <p:spPr>
          <a:xfrm>
            <a:off x="1176837" y="3106208"/>
            <a:ext cx="1747975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A to Set E only available for activity 1 &amp; 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020CA0E-1925-43B0-94B0-33E100A24987}"/>
              </a:ext>
            </a:extLst>
          </p:cNvPr>
          <p:cNvSpPr txBox="1"/>
          <p:nvPr/>
        </p:nvSpPr>
        <p:spPr>
          <a:xfrm>
            <a:off x="3502024" y="180116"/>
            <a:ext cx="1535114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Weights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AFADB9D-F30F-48CF-838D-39A2CB6F62B9}"/>
              </a:ext>
            </a:extLst>
          </p:cNvPr>
          <p:cNvSpPr txBox="1"/>
          <p:nvPr/>
        </p:nvSpPr>
        <p:spPr>
          <a:xfrm>
            <a:off x="3502024" y="665698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87750BA-273A-4307-BBC6-878674438BED}"/>
              </a:ext>
            </a:extLst>
          </p:cNvPr>
          <p:cNvSpPr txBox="1"/>
          <p:nvPr/>
        </p:nvSpPr>
        <p:spPr>
          <a:xfrm>
            <a:off x="4197349" y="684611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F2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DECAFE2-C32C-44BD-87EF-FBBAF5E049B4}"/>
              </a:ext>
            </a:extLst>
          </p:cNvPr>
          <p:cNvSpPr/>
          <p:nvPr/>
        </p:nvSpPr>
        <p:spPr>
          <a:xfrm>
            <a:off x="4279106" y="5632449"/>
            <a:ext cx="539750" cy="58586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F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04BDC0-7FA1-4636-98CF-FBDEF27E13EA}"/>
              </a:ext>
            </a:extLst>
          </p:cNvPr>
          <p:cNvCxnSpPr>
            <a:cxnSpLocks/>
            <a:endCxn id="2" idx="0"/>
          </p:cNvCxnSpPr>
          <p:nvPr/>
        </p:nvCxnSpPr>
        <p:spPr>
          <a:xfrm>
            <a:off x="4548981" y="3962400"/>
            <a:ext cx="0" cy="1670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6AFE5044-D2AD-4FC5-8F2A-75CAD58F59D9}"/>
              </a:ext>
            </a:extLst>
          </p:cNvPr>
          <p:cNvSpPr txBox="1"/>
          <p:nvPr/>
        </p:nvSpPr>
        <p:spPr>
          <a:xfrm>
            <a:off x="3853656" y="3692614"/>
            <a:ext cx="1930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Marking:</a:t>
            </a: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20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.8cm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86ED629-E80D-40AD-BECC-DECCC6AF756C}"/>
              </a:ext>
            </a:extLst>
          </p:cNvPr>
          <p:cNvCxnSpPr>
            <a:cxnSpLocks/>
          </p:cNvCxnSpPr>
          <p:nvPr/>
        </p:nvCxnSpPr>
        <p:spPr>
          <a:xfrm>
            <a:off x="4532312" y="4855743"/>
            <a:ext cx="0" cy="891007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103C01A6-4B2F-4512-BB04-4EBD565840A2}"/>
              </a:ext>
            </a:extLst>
          </p:cNvPr>
          <p:cNvSpPr txBox="1"/>
          <p:nvPr/>
        </p:nvSpPr>
        <p:spPr>
          <a:xfrm>
            <a:off x="6055173" y="3347256"/>
            <a:ext cx="1747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Reading on marking need to show up in 2dp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7E58817-FC18-4281-8C3C-C3FB11B023CA}"/>
              </a:ext>
            </a:extLst>
          </p:cNvPr>
          <p:cNvSpPr/>
          <p:nvPr/>
        </p:nvSpPr>
        <p:spPr>
          <a:xfrm>
            <a:off x="7785117" y="5583917"/>
            <a:ext cx="539750" cy="58586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F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15D5E453-2BFC-4D75-AF85-3478D5B1836D}"/>
              </a:ext>
            </a:extLst>
          </p:cNvPr>
          <p:cNvCxnSpPr>
            <a:cxnSpLocks/>
          </p:cNvCxnSpPr>
          <p:nvPr/>
        </p:nvCxnSpPr>
        <p:spPr>
          <a:xfrm flipH="1">
            <a:off x="8080062" y="4855743"/>
            <a:ext cx="7938" cy="801007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F009D189-5287-4D1E-8632-3032646D1DAF}"/>
              </a:ext>
            </a:extLst>
          </p:cNvPr>
          <p:cNvSpPr txBox="1"/>
          <p:nvPr/>
        </p:nvSpPr>
        <p:spPr>
          <a:xfrm>
            <a:off x="7450138" y="3344472"/>
            <a:ext cx="1930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Marking:70.0cm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43FE1D0-C2BB-45E6-9F06-0C0668F36858}"/>
              </a:ext>
            </a:extLst>
          </p:cNvPr>
          <p:cNvCxnSpPr>
            <a:cxnSpLocks/>
          </p:cNvCxnSpPr>
          <p:nvPr/>
        </p:nvCxnSpPr>
        <p:spPr>
          <a:xfrm>
            <a:off x="8088000" y="3654561"/>
            <a:ext cx="0" cy="1670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E1C29700-D576-413F-B70C-D3B99D0A7CD9}"/>
              </a:ext>
            </a:extLst>
          </p:cNvPr>
          <p:cNvSpPr/>
          <p:nvPr/>
        </p:nvSpPr>
        <p:spPr>
          <a:xfrm>
            <a:off x="9224475" y="6218310"/>
            <a:ext cx="539750" cy="58586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white"/>
                </a:solidFill>
                <a:latin typeface="Calibri" panose="020F0502020204030204"/>
              </a:rPr>
              <a:t>F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8E571F7-438B-440A-9BBE-3CBC240C2C5C}"/>
              </a:ext>
            </a:extLst>
          </p:cNvPr>
          <p:cNvCxnSpPr/>
          <p:nvPr/>
        </p:nvCxnSpPr>
        <p:spPr>
          <a:xfrm>
            <a:off x="9528000" y="5161700"/>
            <a:ext cx="0" cy="516300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E2A16CC1-3FBE-44B6-A529-54928E201083}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9494350" y="4177325"/>
            <a:ext cx="0" cy="20409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369B79DC-04C0-48A0-B35A-A878BEE32CE5}"/>
              </a:ext>
            </a:extLst>
          </p:cNvPr>
          <p:cNvSpPr txBox="1"/>
          <p:nvPr/>
        </p:nvSpPr>
        <p:spPr>
          <a:xfrm>
            <a:off x="8685556" y="3796297"/>
            <a:ext cx="1930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Marking:89.9cm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F62002A-40DD-406B-8800-E59D52A3262F}"/>
              </a:ext>
            </a:extLst>
          </p:cNvPr>
          <p:cNvSpPr txBox="1"/>
          <p:nvPr/>
        </p:nvSpPr>
        <p:spPr>
          <a:xfrm>
            <a:off x="3502024" y="180116"/>
            <a:ext cx="1535114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Weights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367B529-F190-48A2-B74D-7676E337ADBB}"/>
              </a:ext>
            </a:extLst>
          </p:cNvPr>
          <p:cNvSpPr txBox="1"/>
          <p:nvPr/>
        </p:nvSpPr>
        <p:spPr>
          <a:xfrm>
            <a:off x="3502024" y="665698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04CE236-F78A-46B8-89D6-FB11CD50F73D}"/>
              </a:ext>
            </a:extLst>
          </p:cNvPr>
          <p:cNvSpPr txBox="1"/>
          <p:nvPr/>
        </p:nvSpPr>
        <p:spPr>
          <a:xfrm>
            <a:off x="4197349" y="684611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F2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A36425F-CFB1-4F98-8206-7681ABC79278}"/>
              </a:ext>
            </a:extLst>
          </p:cNvPr>
          <p:cNvSpPr txBox="1"/>
          <p:nvPr/>
        </p:nvSpPr>
        <p:spPr>
          <a:xfrm>
            <a:off x="3541453" y="1187888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5N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E52332EE-FF82-435A-BA24-7627ECECCC4D}"/>
              </a:ext>
            </a:extLst>
          </p:cNvPr>
          <p:cNvSpPr txBox="1"/>
          <p:nvPr/>
        </p:nvSpPr>
        <p:spPr>
          <a:xfrm>
            <a:off x="3508373" y="1594891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10N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EEA0FD6-CAFA-4601-B766-0725DFE0B020}"/>
              </a:ext>
            </a:extLst>
          </p:cNvPr>
          <p:cNvSpPr txBox="1"/>
          <p:nvPr/>
        </p:nvSpPr>
        <p:spPr>
          <a:xfrm>
            <a:off x="3514724" y="2100977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15N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37FD4A0-24D8-4357-861B-62D1DCD44CDF}"/>
              </a:ext>
            </a:extLst>
          </p:cNvPr>
          <p:cNvSpPr txBox="1"/>
          <p:nvPr/>
        </p:nvSpPr>
        <p:spPr>
          <a:xfrm>
            <a:off x="3562350" y="3055991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25N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1E7F88B-67E1-4D82-A3B4-B94743B53DB8}"/>
              </a:ext>
            </a:extLst>
          </p:cNvPr>
          <p:cNvSpPr txBox="1"/>
          <p:nvPr/>
        </p:nvSpPr>
        <p:spPr>
          <a:xfrm>
            <a:off x="3520028" y="2611902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20 N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1985E21-9D9E-4C70-B97F-068FE180BBD7}"/>
              </a:ext>
            </a:extLst>
          </p:cNvPr>
          <p:cNvSpPr txBox="1"/>
          <p:nvPr/>
        </p:nvSpPr>
        <p:spPr>
          <a:xfrm>
            <a:off x="9728200" y="156729"/>
            <a:ext cx="195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3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D205911-F6C7-4C9A-AD00-7082AB6E4D58}"/>
              </a:ext>
            </a:extLst>
          </p:cNvPr>
          <p:cNvSpPr txBox="1"/>
          <p:nvPr/>
        </p:nvSpPr>
        <p:spPr>
          <a:xfrm>
            <a:off x="4357998" y="1142327"/>
            <a:ext cx="53022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5N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10958B0-FE04-4574-A079-C0D395EDE9A2}"/>
              </a:ext>
            </a:extLst>
          </p:cNvPr>
          <p:cNvSpPr txBox="1"/>
          <p:nvPr/>
        </p:nvSpPr>
        <p:spPr>
          <a:xfrm>
            <a:off x="4267428" y="1557896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10N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9DF8615-E5B8-4D77-A1C6-30F1D2BE9EC2}"/>
              </a:ext>
            </a:extLst>
          </p:cNvPr>
          <p:cNvSpPr txBox="1"/>
          <p:nvPr/>
        </p:nvSpPr>
        <p:spPr>
          <a:xfrm>
            <a:off x="4269896" y="2003946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15N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1D7AF5D-BFB1-4A94-BC5B-50D9D7322E6B}"/>
              </a:ext>
            </a:extLst>
          </p:cNvPr>
          <p:cNvSpPr txBox="1"/>
          <p:nvPr/>
        </p:nvSpPr>
        <p:spPr>
          <a:xfrm>
            <a:off x="4418324" y="3025032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25N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7BABB56-5273-4CE9-A579-F75520BFE4E1}"/>
              </a:ext>
            </a:extLst>
          </p:cNvPr>
          <p:cNvSpPr txBox="1"/>
          <p:nvPr/>
        </p:nvSpPr>
        <p:spPr>
          <a:xfrm>
            <a:off x="4376002" y="2580943"/>
            <a:ext cx="6889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20 N</a:t>
            </a:r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DF54C40-49EC-45B6-8515-CFA49E17CB62}"/>
              </a:ext>
            </a:extLst>
          </p:cNvPr>
          <p:cNvCxnSpPr>
            <a:cxnSpLocks/>
          </p:cNvCxnSpPr>
          <p:nvPr/>
        </p:nvCxnSpPr>
        <p:spPr>
          <a:xfrm>
            <a:off x="9527862" y="4884250"/>
            <a:ext cx="0" cy="1285528"/>
          </a:xfrm>
          <a:prstGeom prst="line">
            <a:avLst/>
          </a:prstGeom>
          <a:ln w="476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6D7C0C0F-FA47-43D2-8F81-DE88D70EFAD2}"/>
              </a:ext>
            </a:extLst>
          </p:cNvPr>
          <p:cNvSpPr txBox="1"/>
          <p:nvPr/>
        </p:nvSpPr>
        <p:spPr>
          <a:xfrm>
            <a:off x="3668091" y="6378951"/>
            <a:ext cx="19304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503B72-5B19-4618-932C-B73A6DDFAA06}"/>
              </a:ext>
            </a:extLst>
          </p:cNvPr>
          <p:cNvSpPr txBox="1"/>
          <p:nvPr/>
        </p:nvSpPr>
        <p:spPr>
          <a:xfrm>
            <a:off x="2800849" y="5632449"/>
            <a:ext cx="13705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Cannot move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E73256DB-DC06-48E0-8A53-67425031EC79}"/>
              </a:ext>
            </a:extLst>
          </p:cNvPr>
          <p:cNvSpPr txBox="1"/>
          <p:nvPr/>
        </p:nvSpPr>
        <p:spPr>
          <a:xfrm>
            <a:off x="3502024" y="5981509"/>
            <a:ext cx="137057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Fixed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6D46369-4DF6-4677-98C7-218CE5564390}"/>
              </a:ext>
            </a:extLst>
          </p:cNvPr>
          <p:cNvSpPr txBox="1"/>
          <p:nvPr/>
        </p:nvSpPr>
        <p:spPr>
          <a:xfrm>
            <a:off x="4354734" y="3265479"/>
            <a:ext cx="137057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Fixed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1C3F891-1651-4867-8B16-A59FC088E1F6}"/>
              </a:ext>
            </a:extLst>
          </p:cNvPr>
          <p:cNvSpPr/>
          <p:nvPr/>
        </p:nvSpPr>
        <p:spPr>
          <a:xfrm>
            <a:off x="2802075" y="5501191"/>
            <a:ext cx="263078" cy="3035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688869-3E36-4A5D-9854-7EBBDC3FDDA9}"/>
              </a:ext>
            </a:extLst>
          </p:cNvPr>
          <p:cNvSpPr/>
          <p:nvPr/>
        </p:nvSpPr>
        <p:spPr>
          <a:xfrm>
            <a:off x="2800849" y="4847386"/>
            <a:ext cx="224133" cy="383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DCFF1AD-A74C-4625-97C7-9D97372DFB58}"/>
              </a:ext>
            </a:extLst>
          </p:cNvPr>
          <p:cNvSpPr/>
          <p:nvPr/>
        </p:nvSpPr>
        <p:spPr>
          <a:xfrm>
            <a:off x="10261481" y="4858918"/>
            <a:ext cx="224133" cy="383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44C07617-02B6-4A46-A126-D239C73E299A}"/>
              </a:ext>
            </a:extLst>
          </p:cNvPr>
          <p:cNvSpPr/>
          <p:nvPr/>
        </p:nvSpPr>
        <p:spPr>
          <a:xfrm>
            <a:off x="10285332" y="5488600"/>
            <a:ext cx="263078" cy="3035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16DED10-F96E-43EE-B4A0-6EF8B5508656}"/>
              </a:ext>
            </a:extLst>
          </p:cNvPr>
          <p:cNvSpPr txBox="1"/>
          <p:nvPr/>
        </p:nvSpPr>
        <p:spPr>
          <a:xfrm>
            <a:off x="10594975" y="5556047"/>
            <a:ext cx="1135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Stopper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6B03D6F-BE7F-474A-93A3-4F0225D5EA91}"/>
              </a:ext>
            </a:extLst>
          </p:cNvPr>
          <p:cNvSpPr txBox="1"/>
          <p:nvPr/>
        </p:nvSpPr>
        <p:spPr>
          <a:xfrm>
            <a:off x="1771955" y="5472741"/>
            <a:ext cx="1135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Stopper</a:t>
            </a:r>
          </a:p>
        </p:txBody>
      </p:sp>
    </p:spTree>
    <p:extLst>
      <p:ext uri="{BB962C8B-B14F-4D97-AF65-F5344CB8AC3E}">
        <p14:creationId xmlns:p14="http://schemas.microsoft.com/office/powerpoint/2010/main" val="148547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AEA1D3-B8F8-467D-A274-1F06C0595752}"/>
              </a:ext>
            </a:extLst>
          </p:cNvPr>
          <p:cNvSpPr txBox="1"/>
          <p:nvPr/>
        </p:nvSpPr>
        <p:spPr>
          <a:xfrm>
            <a:off x="647700" y="127000"/>
            <a:ext cx="589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Data: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 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W0 D0 unknown to students, D0 can be read off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0D2EC3E-5C40-41A6-BDF8-5E188FFCA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506970"/>
              </p:ext>
            </p:extLst>
          </p:nvPr>
        </p:nvGraphicFramePr>
        <p:xfrm>
          <a:off x="647700" y="780809"/>
          <a:ext cx="7366001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8862">
                  <a:extLst>
                    <a:ext uri="{9D8B030D-6E8A-4147-A177-3AD203B41FA5}">
                      <a16:colId xmlns:a16="http://schemas.microsoft.com/office/drawing/2014/main" val="1855940294"/>
                    </a:ext>
                  </a:extLst>
                </a:gridCol>
                <a:gridCol w="1001315">
                  <a:extLst>
                    <a:ext uri="{9D8B030D-6E8A-4147-A177-3AD203B41FA5}">
                      <a16:colId xmlns:a16="http://schemas.microsoft.com/office/drawing/2014/main" val="1242916381"/>
                    </a:ext>
                  </a:extLst>
                </a:gridCol>
                <a:gridCol w="1360687">
                  <a:extLst>
                    <a:ext uri="{9D8B030D-6E8A-4147-A177-3AD203B41FA5}">
                      <a16:colId xmlns:a16="http://schemas.microsoft.com/office/drawing/2014/main" val="3555267212"/>
                    </a:ext>
                  </a:extLst>
                </a:gridCol>
                <a:gridCol w="1360687">
                  <a:extLst>
                    <a:ext uri="{9D8B030D-6E8A-4147-A177-3AD203B41FA5}">
                      <a16:colId xmlns:a16="http://schemas.microsoft.com/office/drawing/2014/main" val="3216201836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3823804572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562530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F0/N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d0/cm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F1/N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d1/cm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F2/N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d2/cm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96900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dirty="0"/>
                        <a:t>12.5N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040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7327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4215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7711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065975"/>
                  </a:ext>
                </a:extLst>
              </a:tr>
            </a:tbl>
          </a:graphicData>
        </a:graphic>
      </p:graphicFrame>
      <p:graphicFrame>
        <p:nvGraphicFramePr>
          <p:cNvPr id="5" name="Table 3">
            <a:extLst>
              <a:ext uri="{FF2B5EF4-FFF2-40B4-BE49-F238E27FC236}">
                <a16:creationId xmlns:a16="http://schemas.microsoft.com/office/drawing/2014/main" id="{D635697F-5577-4B77-96D0-BA2787690D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695448"/>
              </p:ext>
            </p:extLst>
          </p:nvPr>
        </p:nvGraphicFramePr>
        <p:xfrm>
          <a:off x="704850" y="4167716"/>
          <a:ext cx="7226299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">
                  <a:extLst>
                    <a:ext uri="{9D8B030D-6E8A-4147-A177-3AD203B41FA5}">
                      <a16:colId xmlns:a16="http://schemas.microsoft.com/office/drawing/2014/main" val="1855940294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24291638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555267212"/>
                    </a:ext>
                  </a:extLst>
                </a:gridCol>
                <a:gridCol w="1435100">
                  <a:extLst>
                    <a:ext uri="{9D8B030D-6E8A-4147-A177-3AD203B41FA5}">
                      <a16:colId xmlns:a16="http://schemas.microsoft.com/office/drawing/2014/main" val="1678751021"/>
                    </a:ext>
                  </a:extLst>
                </a:gridCol>
                <a:gridCol w="1270000">
                  <a:extLst>
                    <a:ext uri="{9D8B030D-6E8A-4147-A177-3AD203B41FA5}">
                      <a16:colId xmlns:a16="http://schemas.microsoft.com/office/drawing/2014/main" val="3823804572"/>
                    </a:ext>
                  </a:extLst>
                </a:gridCol>
                <a:gridCol w="1231899">
                  <a:extLst>
                    <a:ext uri="{9D8B030D-6E8A-4147-A177-3AD203B41FA5}">
                      <a16:colId xmlns:a16="http://schemas.microsoft.com/office/drawing/2014/main" val="37522977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F0/N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d0/cm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F1/N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d1/cm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F2/N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d2/cm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96900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dirty="0"/>
                        <a:t>20N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dirty="0"/>
                        <a:t>12.5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040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7327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4215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7711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06597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24E1BAC-BEAC-4192-944A-3BD8180C1B8C}"/>
              </a:ext>
            </a:extLst>
          </p:cNvPr>
          <p:cNvSpPr txBox="1"/>
          <p:nvPr/>
        </p:nvSpPr>
        <p:spPr>
          <a:xfrm>
            <a:off x="647700" y="3513907"/>
            <a:ext cx="589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Data: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 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W0 D0 unknown to students, D0 can be read off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A49D4C-E952-4DFC-9C07-F6AEEDAAE653}"/>
              </a:ext>
            </a:extLst>
          </p:cNvPr>
          <p:cNvSpPr txBox="1"/>
          <p:nvPr/>
        </p:nvSpPr>
        <p:spPr>
          <a:xfrm>
            <a:off x="9728200" y="156729"/>
            <a:ext cx="195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3</a:t>
            </a:r>
          </a:p>
        </p:txBody>
      </p:sp>
    </p:spTree>
    <p:extLst>
      <p:ext uri="{BB962C8B-B14F-4D97-AF65-F5344CB8AC3E}">
        <p14:creationId xmlns:p14="http://schemas.microsoft.com/office/powerpoint/2010/main" val="1302486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AEA1D3-B8F8-467D-A274-1F06C0595752}"/>
              </a:ext>
            </a:extLst>
          </p:cNvPr>
          <p:cNvSpPr txBox="1"/>
          <p:nvPr/>
        </p:nvSpPr>
        <p:spPr>
          <a:xfrm>
            <a:off x="647700" y="127000"/>
            <a:ext cx="589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Data: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 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W0 D0 unknown to students, D0 can be read off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20D2EC3E-5C40-41A6-BDF8-5E188FFCAD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790293"/>
              </p:ext>
            </p:extLst>
          </p:nvPr>
        </p:nvGraphicFramePr>
        <p:xfrm>
          <a:off x="647700" y="757766"/>
          <a:ext cx="842645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713">
                  <a:extLst>
                    <a:ext uri="{9D8B030D-6E8A-4147-A177-3AD203B41FA5}">
                      <a16:colId xmlns:a16="http://schemas.microsoft.com/office/drawing/2014/main" val="1855940294"/>
                    </a:ext>
                  </a:extLst>
                </a:gridCol>
                <a:gridCol w="1244218">
                  <a:extLst>
                    <a:ext uri="{9D8B030D-6E8A-4147-A177-3AD203B41FA5}">
                      <a16:colId xmlns:a16="http://schemas.microsoft.com/office/drawing/2014/main" val="1242916381"/>
                    </a:ext>
                  </a:extLst>
                </a:gridCol>
                <a:gridCol w="1638419">
                  <a:extLst>
                    <a:ext uri="{9D8B030D-6E8A-4147-A177-3AD203B41FA5}">
                      <a16:colId xmlns:a16="http://schemas.microsoft.com/office/drawing/2014/main" val="3555267212"/>
                    </a:ext>
                  </a:extLst>
                </a:gridCol>
                <a:gridCol w="1304256">
                  <a:extLst>
                    <a:ext uri="{9D8B030D-6E8A-4147-A177-3AD203B41FA5}">
                      <a16:colId xmlns:a16="http://schemas.microsoft.com/office/drawing/2014/main" val="565276668"/>
                    </a:ext>
                  </a:extLst>
                </a:gridCol>
                <a:gridCol w="1381794">
                  <a:extLst>
                    <a:ext uri="{9D8B030D-6E8A-4147-A177-3AD203B41FA5}">
                      <a16:colId xmlns:a16="http://schemas.microsoft.com/office/drawing/2014/main" val="3823804572"/>
                    </a:ext>
                  </a:extLst>
                </a:gridCol>
                <a:gridCol w="1416050">
                  <a:extLst>
                    <a:ext uri="{9D8B030D-6E8A-4147-A177-3AD203B41FA5}">
                      <a16:colId xmlns:a16="http://schemas.microsoft.com/office/drawing/2014/main" val="5613633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F0/N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d0/cm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F1/N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d1/cm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F2/N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d2/cm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96900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dirty="0"/>
                        <a:t>10N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040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7327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4215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7711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065975"/>
                  </a:ext>
                </a:extLst>
              </a:tr>
            </a:tbl>
          </a:graphicData>
        </a:graphic>
      </p:graphicFrame>
      <p:graphicFrame>
        <p:nvGraphicFramePr>
          <p:cNvPr id="5" name="Table 3">
            <a:extLst>
              <a:ext uri="{FF2B5EF4-FFF2-40B4-BE49-F238E27FC236}">
                <a16:creationId xmlns:a16="http://schemas.microsoft.com/office/drawing/2014/main" id="{D635697F-5577-4B77-96D0-BA2787690D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758448"/>
              </p:ext>
            </p:extLst>
          </p:nvPr>
        </p:nvGraphicFramePr>
        <p:xfrm>
          <a:off x="704850" y="4167716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9550">
                  <a:extLst>
                    <a:ext uri="{9D8B030D-6E8A-4147-A177-3AD203B41FA5}">
                      <a16:colId xmlns:a16="http://schemas.microsoft.com/office/drawing/2014/main" val="1855940294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1242916381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3555267212"/>
                    </a:ext>
                  </a:extLst>
                </a:gridCol>
                <a:gridCol w="1266825">
                  <a:extLst>
                    <a:ext uri="{9D8B030D-6E8A-4147-A177-3AD203B41FA5}">
                      <a16:colId xmlns:a16="http://schemas.microsoft.com/office/drawing/2014/main" val="2832366262"/>
                    </a:ext>
                  </a:extLst>
                </a:gridCol>
                <a:gridCol w="1454150">
                  <a:extLst>
                    <a:ext uri="{9D8B030D-6E8A-4147-A177-3AD203B41FA5}">
                      <a16:colId xmlns:a16="http://schemas.microsoft.com/office/drawing/2014/main" val="3823804572"/>
                    </a:ext>
                  </a:extLst>
                </a:gridCol>
                <a:gridCol w="1454150">
                  <a:extLst>
                    <a:ext uri="{9D8B030D-6E8A-4147-A177-3AD203B41FA5}">
                      <a16:colId xmlns:a16="http://schemas.microsoft.com/office/drawing/2014/main" val="8695110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F0/N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d0/cm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F1/N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d1/cm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F2/N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d2/cm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969005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dirty="0"/>
                        <a:t>22.5N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6040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673278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42153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77117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06597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24E1BAC-BEAC-4192-944A-3BD8180C1B8C}"/>
              </a:ext>
            </a:extLst>
          </p:cNvPr>
          <p:cNvSpPr txBox="1"/>
          <p:nvPr/>
        </p:nvSpPr>
        <p:spPr>
          <a:xfrm>
            <a:off x="647700" y="3513907"/>
            <a:ext cx="5899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Data: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set  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W0 D0 unknown to students, D0 can be read off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4BDBD4-6029-4A2F-819F-5FEC87A06949}"/>
              </a:ext>
            </a:extLst>
          </p:cNvPr>
          <p:cNvSpPr txBox="1"/>
          <p:nvPr/>
        </p:nvSpPr>
        <p:spPr>
          <a:xfrm>
            <a:off x="9728200" y="156729"/>
            <a:ext cx="195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Activity 3</a:t>
            </a:r>
          </a:p>
        </p:txBody>
      </p:sp>
    </p:spTree>
    <p:extLst>
      <p:ext uri="{BB962C8B-B14F-4D97-AF65-F5344CB8AC3E}">
        <p14:creationId xmlns:p14="http://schemas.microsoft.com/office/powerpoint/2010/main" val="154115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1093</Words>
  <Application>Microsoft Macintosh PowerPoint</Application>
  <PresentationFormat>Widescreen</PresentationFormat>
  <Paragraphs>405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Boon Chien Yap</dc:creator>
  <cp:lastModifiedBy>Wee Loo Kang</cp:lastModifiedBy>
  <cp:revision>45</cp:revision>
  <dcterms:created xsi:type="dcterms:W3CDTF">2020-04-23T06:18:11Z</dcterms:created>
  <dcterms:modified xsi:type="dcterms:W3CDTF">2020-06-16T05:09:45Z</dcterms:modified>
</cp:coreProperties>
</file>