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7" r:id="rId4"/>
    <p:sldId id="265" r:id="rId5"/>
    <p:sldId id="262" r:id="rId6"/>
    <p:sldId id="266" r:id="rId7"/>
    <p:sldId id="264" r:id="rId8"/>
    <p:sldId id="267" r:id="rId9"/>
    <p:sldId id="268" r:id="rId10"/>
    <p:sldId id="259" r:id="rId11"/>
    <p:sldId id="260" r:id="rId12"/>
    <p:sldId id="261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E4952D-FB92-4ADF-B957-613F1AA8AF5E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6A18ADA-3E53-4564-B55E-974CB1C759E8}">
      <dgm:prSet phldrT="[Text]"/>
      <dgm:spPr/>
      <dgm:t>
        <a:bodyPr/>
        <a:lstStyle/>
        <a:p>
          <a:r>
            <a:rPr lang="en-US" dirty="0" smtClean="0"/>
            <a:t>Intro</a:t>
          </a:r>
          <a:endParaRPr lang="en-US" dirty="0"/>
        </a:p>
      </dgm:t>
    </dgm:pt>
    <dgm:pt modelId="{90F409B4-DADE-4832-AA6E-4B9335386AB4}" type="parTrans" cxnId="{519A30B3-3855-44F5-9EED-799F1168DAC3}">
      <dgm:prSet/>
      <dgm:spPr/>
      <dgm:t>
        <a:bodyPr/>
        <a:lstStyle/>
        <a:p>
          <a:endParaRPr lang="en-US"/>
        </a:p>
      </dgm:t>
    </dgm:pt>
    <dgm:pt modelId="{9CC01C8E-10C8-4861-9EB8-C6FA23F910EB}" type="sibTrans" cxnId="{519A30B3-3855-44F5-9EED-799F1168DAC3}">
      <dgm:prSet/>
      <dgm:spPr/>
      <dgm:t>
        <a:bodyPr/>
        <a:lstStyle/>
        <a:p>
          <a:endParaRPr lang="en-US"/>
        </a:p>
      </dgm:t>
    </dgm:pt>
    <dgm:pt modelId="{0F840F0C-04D0-4DF1-9691-4E84FDD74CF2}">
      <dgm:prSet phldrT="[Text]"/>
      <dgm:spPr/>
      <dgm:t>
        <a:bodyPr/>
        <a:lstStyle/>
        <a:p>
          <a:r>
            <a:rPr lang="en-US" dirty="0" smtClean="0"/>
            <a:t>Sample Lesson</a:t>
          </a:r>
          <a:endParaRPr lang="en-US" dirty="0"/>
        </a:p>
      </dgm:t>
    </dgm:pt>
    <dgm:pt modelId="{1AD4F1B4-259F-4421-82AD-A2AD577F55C1}" type="parTrans" cxnId="{3B4BE268-0A31-4A22-9638-1FE8DAF98D8E}">
      <dgm:prSet/>
      <dgm:spPr/>
      <dgm:t>
        <a:bodyPr/>
        <a:lstStyle/>
        <a:p>
          <a:endParaRPr lang="en-US"/>
        </a:p>
      </dgm:t>
    </dgm:pt>
    <dgm:pt modelId="{2CD6288D-DED2-4248-85EC-E9545C1F6253}" type="sibTrans" cxnId="{3B4BE268-0A31-4A22-9638-1FE8DAF98D8E}">
      <dgm:prSet/>
      <dgm:spPr/>
      <dgm:t>
        <a:bodyPr/>
        <a:lstStyle/>
        <a:p>
          <a:endParaRPr lang="en-US"/>
        </a:p>
      </dgm:t>
    </dgm:pt>
    <dgm:pt modelId="{3CD41803-3DEC-47D2-9D3E-827A4CD89481}">
      <dgm:prSet phldrT="[Text]"/>
      <dgm:spPr/>
      <dgm:t>
        <a:bodyPr/>
        <a:lstStyle/>
        <a:p>
          <a:r>
            <a:rPr lang="en-US" dirty="0" smtClean="0"/>
            <a:t>Discussion</a:t>
          </a:r>
        </a:p>
      </dgm:t>
    </dgm:pt>
    <dgm:pt modelId="{44363641-A7C3-4FDB-BBC6-DA2FD02FD641}" type="parTrans" cxnId="{7B7D1F0D-E3A0-45F8-9114-D5499E73A8B6}">
      <dgm:prSet/>
      <dgm:spPr/>
      <dgm:t>
        <a:bodyPr/>
        <a:lstStyle/>
        <a:p>
          <a:endParaRPr lang="en-US"/>
        </a:p>
      </dgm:t>
    </dgm:pt>
    <dgm:pt modelId="{41C9A01C-AF5C-4B3F-B39E-B67620EEA2A1}" type="sibTrans" cxnId="{7B7D1F0D-E3A0-45F8-9114-D5499E73A8B6}">
      <dgm:prSet/>
      <dgm:spPr/>
      <dgm:t>
        <a:bodyPr/>
        <a:lstStyle/>
        <a:p>
          <a:endParaRPr lang="en-US"/>
        </a:p>
      </dgm:t>
    </dgm:pt>
    <dgm:pt modelId="{2E700547-F16B-48F3-B9EA-0E27DCD648A9}">
      <dgm:prSet phldrT="[Text]"/>
      <dgm:spPr/>
      <dgm:t>
        <a:bodyPr/>
        <a:lstStyle/>
        <a:p>
          <a:r>
            <a:rPr lang="en-US" dirty="0" smtClean="0"/>
            <a:t>Tea</a:t>
          </a:r>
        </a:p>
      </dgm:t>
    </dgm:pt>
    <dgm:pt modelId="{E81A6664-6F6C-40FB-A8B1-1D98C1C50EE3}" type="parTrans" cxnId="{CDC7B262-F4D3-41F4-8C61-1C0AC2732F7F}">
      <dgm:prSet/>
      <dgm:spPr/>
      <dgm:t>
        <a:bodyPr/>
        <a:lstStyle/>
        <a:p>
          <a:endParaRPr lang="en-US"/>
        </a:p>
      </dgm:t>
    </dgm:pt>
    <dgm:pt modelId="{1B5A9797-080C-4951-BF91-7B39D3204F06}" type="sibTrans" cxnId="{CDC7B262-F4D3-41F4-8C61-1C0AC2732F7F}">
      <dgm:prSet/>
      <dgm:spPr/>
      <dgm:t>
        <a:bodyPr/>
        <a:lstStyle/>
        <a:p>
          <a:endParaRPr lang="en-US"/>
        </a:p>
      </dgm:t>
    </dgm:pt>
    <dgm:pt modelId="{C521D4F3-93B9-47EC-B500-526460D3AC1E}">
      <dgm:prSet phldrT="[Text]"/>
      <dgm:spPr/>
      <dgm:t>
        <a:bodyPr/>
        <a:lstStyle/>
        <a:p>
          <a:r>
            <a:rPr lang="en-US" dirty="0" smtClean="0"/>
            <a:t>Demo of Tools and Play</a:t>
          </a:r>
        </a:p>
      </dgm:t>
    </dgm:pt>
    <dgm:pt modelId="{1D7085EA-33B7-4A28-87FF-8CAE06DACC66}" type="parTrans" cxnId="{6CC93C07-536C-4B82-8141-E86F5C16255B}">
      <dgm:prSet/>
      <dgm:spPr/>
      <dgm:t>
        <a:bodyPr/>
        <a:lstStyle/>
        <a:p>
          <a:endParaRPr lang="en-US"/>
        </a:p>
      </dgm:t>
    </dgm:pt>
    <dgm:pt modelId="{DAF9A44C-8A15-439A-8771-230AAF6A0312}" type="sibTrans" cxnId="{6CC93C07-536C-4B82-8141-E86F5C16255B}">
      <dgm:prSet/>
      <dgm:spPr/>
      <dgm:t>
        <a:bodyPr/>
        <a:lstStyle/>
        <a:p>
          <a:endParaRPr lang="en-US"/>
        </a:p>
      </dgm:t>
    </dgm:pt>
    <dgm:pt modelId="{A0D96324-4CFB-459A-8C62-5CC7FBF5FB48}">
      <dgm:prSet phldrT="[Text]"/>
      <dgm:spPr/>
      <dgm:t>
        <a:bodyPr/>
        <a:lstStyle/>
        <a:p>
          <a:r>
            <a:rPr lang="en-US" dirty="0" smtClean="0"/>
            <a:t>Reflection</a:t>
          </a:r>
        </a:p>
      </dgm:t>
    </dgm:pt>
    <dgm:pt modelId="{BF6E5E92-5C30-47DF-BCF2-04A0B6CD91B1}" type="parTrans" cxnId="{288A6692-6DFD-41C0-978D-A62E1EA4CE37}">
      <dgm:prSet/>
      <dgm:spPr/>
      <dgm:t>
        <a:bodyPr/>
        <a:lstStyle/>
        <a:p>
          <a:endParaRPr lang="en-US"/>
        </a:p>
      </dgm:t>
    </dgm:pt>
    <dgm:pt modelId="{2120B515-FDB1-4AEE-ADF6-E4EBBAD5D502}" type="sibTrans" cxnId="{288A6692-6DFD-41C0-978D-A62E1EA4CE37}">
      <dgm:prSet/>
      <dgm:spPr/>
      <dgm:t>
        <a:bodyPr/>
        <a:lstStyle/>
        <a:p>
          <a:endParaRPr lang="en-US"/>
        </a:p>
      </dgm:t>
    </dgm:pt>
    <dgm:pt modelId="{E6E0BD43-9467-4F28-A1E5-7D8781EEFA26}" type="pres">
      <dgm:prSet presAssocID="{4BE4952D-FB92-4ADF-B957-613F1AA8AF5E}" presName="vert0" presStyleCnt="0">
        <dgm:presLayoutVars>
          <dgm:dir/>
          <dgm:animOne val="branch"/>
          <dgm:animLvl val="lvl"/>
        </dgm:presLayoutVars>
      </dgm:prSet>
      <dgm:spPr/>
    </dgm:pt>
    <dgm:pt modelId="{1884A527-584E-4733-A11E-A955650A26B2}" type="pres">
      <dgm:prSet presAssocID="{56A18ADA-3E53-4564-B55E-974CB1C759E8}" presName="thickLine" presStyleLbl="alignNode1" presStyleIdx="0" presStyleCnt="6"/>
      <dgm:spPr/>
    </dgm:pt>
    <dgm:pt modelId="{A326DE7E-A827-4D31-A2AB-7D0023FD4D6C}" type="pres">
      <dgm:prSet presAssocID="{56A18ADA-3E53-4564-B55E-974CB1C759E8}" presName="horz1" presStyleCnt="0"/>
      <dgm:spPr/>
    </dgm:pt>
    <dgm:pt modelId="{0823280E-5F8B-4A71-833D-D2C3C0AD5C1C}" type="pres">
      <dgm:prSet presAssocID="{56A18ADA-3E53-4564-B55E-974CB1C759E8}" presName="tx1" presStyleLbl="revTx" presStyleIdx="0" presStyleCnt="6"/>
      <dgm:spPr/>
    </dgm:pt>
    <dgm:pt modelId="{C99E6F66-6567-4B83-87D3-4FA80F97820F}" type="pres">
      <dgm:prSet presAssocID="{56A18ADA-3E53-4564-B55E-974CB1C759E8}" presName="vert1" presStyleCnt="0"/>
      <dgm:spPr/>
    </dgm:pt>
    <dgm:pt modelId="{5CF110B4-398F-47F0-A501-0E040B6CE18C}" type="pres">
      <dgm:prSet presAssocID="{0F840F0C-04D0-4DF1-9691-4E84FDD74CF2}" presName="thickLine" presStyleLbl="alignNode1" presStyleIdx="1" presStyleCnt="6"/>
      <dgm:spPr/>
    </dgm:pt>
    <dgm:pt modelId="{C821C7AD-137F-43CB-9638-B35AA44B1646}" type="pres">
      <dgm:prSet presAssocID="{0F840F0C-04D0-4DF1-9691-4E84FDD74CF2}" presName="horz1" presStyleCnt="0"/>
      <dgm:spPr/>
    </dgm:pt>
    <dgm:pt modelId="{EBDA74F8-42A0-4D03-9686-7F9F08832EB1}" type="pres">
      <dgm:prSet presAssocID="{0F840F0C-04D0-4DF1-9691-4E84FDD74CF2}" presName="tx1" presStyleLbl="revTx" presStyleIdx="1" presStyleCnt="6"/>
      <dgm:spPr/>
    </dgm:pt>
    <dgm:pt modelId="{D8145C88-738C-4F57-83FD-66F0992A7B31}" type="pres">
      <dgm:prSet presAssocID="{0F840F0C-04D0-4DF1-9691-4E84FDD74CF2}" presName="vert1" presStyleCnt="0"/>
      <dgm:spPr/>
    </dgm:pt>
    <dgm:pt modelId="{BE9D5537-93AA-467F-9511-217C6EFDA2E2}" type="pres">
      <dgm:prSet presAssocID="{3CD41803-3DEC-47D2-9D3E-827A4CD89481}" presName="thickLine" presStyleLbl="alignNode1" presStyleIdx="2" presStyleCnt="6"/>
      <dgm:spPr/>
    </dgm:pt>
    <dgm:pt modelId="{A5F98975-16F0-4599-AA35-40B7D1BB89CA}" type="pres">
      <dgm:prSet presAssocID="{3CD41803-3DEC-47D2-9D3E-827A4CD89481}" presName="horz1" presStyleCnt="0"/>
      <dgm:spPr/>
    </dgm:pt>
    <dgm:pt modelId="{EF23B404-34A0-4105-9A73-DCEEF7C05883}" type="pres">
      <dgm:prSet presAssocID="{3CD41803-3DEC-47D2-9D3E-827A4CD89481}" presName="tx1" presStyleLbl="revTx" presStyleIdx="2" presStyleCnt="6"/>
      <dgm:spPr/>
    </dgm:pt>
    <dgm:pt modelId="{C6ABCBFF-99E4-4F10-B408-4223C82CA9B6}" type="pres">
      <dgm:prSet presAssocID="{3CD41803-3DEC-47D2-9D3E-827A4CD89481}" presName="vert1" presStyleCnt="0"/>
      <dgm:spPr/>
    </dgm:pt>
    <dgm:pt modelId="{313BA70E-A0AF-49CD-90E9-6C9A2E01B676}" type="pres">
      <dgm:prSet presAssocID="{2E700547-F16B-48F3-B9EA-0E27DCD648A9}" presName="thickLine" presStyleLbl="alignNode1" presStyleIdx="3" presStyleCnt="6"/>
      <dgm:spPr/>
    </dgm:pt>
    <dgm:pt modelId="{7FBD4A2E-1E16-4684-85E0-D74D72177BB1}" type="pres">
      <dgm:prSet presAssocID="{2E700547-F16B-48F3-B9EA-0E27DCD648A9}" presName="horz1" presStyleCnt="0"/>
      <dgm:spPr/>
    </dgm:pt>
    <dgm:pt modelId="{4E0CD711-8175-4405-AD78-A171C6B79A35}" type="pres">
      <dgm:prSet presAssocID="{2E700547-F16B-48F3-B9EA-0E27DCD648A9}" presName="tx1" presStyleLbl="revTx" presStyleIdx="3" presStyleCnt="6"/>
      <dgm:spPr/>
    </dgm:pt>
    <dgm:pt modelId="{0240851E-EB7D-409E-B2A2-41C275F13B3F}" type="pres">
      <dgm:prSet presAssocID="{2E700547-F16B-48F3-B9EA-0E27DCD648A9}" presName="vert1" presStyleCnt="0"/>
      <dgm:spPr/>
    </dgm:pt>
    <dgm:pt modelId="{4399EBDA-714A-44B1-9340-077EEF64E0E6}" type="pres">
      <dgm:prSet presAssocID="{C521D4F3-93B9-47EC-B500-526460D3AC1E}" presName="thickLine" presStyleLbl="alignNode1" presStyleIdx="4" presStyleCnt="6"/>
      <dgm:spPr/>
    </dgm:pt>
    <dgm:pt modelId="{5ADD4C19-8BC3-40C3-B79F-EE6966CD209D}" type="pres">
      <dgm:prSet presAssocID="{C521D4F3-93B9-47EC-B500-526460D3AC1E}" presName="horz1" presStyleCnt="0"/>
      <dgm:spPr/>
    </dgm:pt>
    <dgm:pt modelId="{BDAC7076-C7D4-4BE8-9672-926C2E51E349}" type="pres">
      <dgm:prSet presAssocID="{C521D4F3-93B9-47EC-B500-526460D3AC1E}" presName="tx1" presStyleLbl="revTx" presStyleIdx="4" presStyleCnt="6"/>
      <dgm:spPr/>
    </dgm:pt>
    <dgm:pt modelId="{24FC8BC3-256C-48A4-A17F-F65F6A3714E3}" type="pres">
      <dgm:prSet presAssocID="{C521D4F3-93B9-47EC-B500-526460D3AC1E}" presName="vert1" presStyleCnt="0"/>
      <dgm:spPr/>
    </dgm:pt>
    <dgm:pt modelId="{A4766350-D7CB-4EA4-A06B-DE8D213630F1}" type="pres">
      <dgm:prSet presAssocID="{A0D96324-4CFB-459A-8C62-5CC7FBF5FB48}" presName="thickLine" presStyleLbl="alignNode1" presStyleIdx="5" presStyleCnt="6"/>
      <dgm:spPr/>
    </dgm:pt>
    <dgm:pt modelId="{85F56529-E233-4D1F-BDE3-8B776450BD09}" type="pres">
      <dgm:prSet presAssocID="{A0D96324-4CFB-459A-8C62-5CC7FBF5FB48}" presName="horz1" presStyleCnt="0"/>
      <dgm:spPr/>
    </dgm:pt>
    <dgm:pt modelId="{24B77B5B-810D-4D94-91C0-DCCE5A5F14D9}" type="pres">
      <dgm:prSet presAssocID="{A0D96324-4CFB-459A-8C62-5CC7FBF5FB48}" presName="tx1" presStyleLbl="revTx" presStyleIdx="5" presStyleCnt="6"/>
      <dgm:spPr/>
    </dgm:pt>
    <dgm:pt modelId="{3D0FA054-63C1-4CB4-AF49-E7EC57E11F1B}" type="pres">
      <dgm:prSet presAssocID="{A0D96324-4CFB-459A-8C62-5CC7FBF5FB48}" presName="vert1" presStyleCnt="0"/>
      <dgm:spPr/>
    </dgm:pt>
  </dgm:ptLst>
  <dgm:cxnLst>
    <dgm:cxn modelId="{DBA07D79-D16E-480A-8B74-AD91C6F58CD7}" type="presOf" srcId="{0F840F0C-04D0-4DF1-9691-4E84FDD74CF2}" destId="{EBDA74F8-42A0-4D03-9686-7F9F08832EB1}" srcOrd="0" destOrd="0" presId="urn:microsoft.com/office/officeart/2008/layout/LinedList"/>
    <dgm:cxn modelId="{E78CBB49-B4C4-4E43-B594-9857946FBC8A}" type="presOf" srcId="{56A18ADA-3E53-4564-B55E-974CB1C759E8}" destId="{0823280E-5F8B-4A71-833D-D2C3C0AD5C1C}" srcOrd="0" destOrd="0" presId="urn:microsoft.com/office/officeart/2008/layout/LinedList"/>
    <dgm:cxn modelId="{A37F48AC-4D54-4FB3-B82B-66423897E93B}" type="presOf" srcId="{2E700547-F16B-48F3-B9EA-0E27DCD648A9}" destId="{4E0CD711-8175-4405-AD78-A171C6B79A35}" srcOrd="0" destOrd="0" presId="urn:microsoft.com/office/officeart/2008/layout/LinedList"/>
    <dgm:cxn modelId="{288A6692-6DFD-41C0-978D-A62E1EA4CE37}" srcId="{4BE4952D-FB92-4ADF-B957-613F1AA8AF5E}" destId="{A0D96324-4CFB-459A-8C62-5CC7FBF5FB48}" srcOrd="5" destOrd="0" parTransId="{BF6E5E92-5C30-47DF-BCF2-04A0B6CD91B1}" sibTransId="{2120B515-FDB1-4AEE-ADF6-E4EBBAD5D502}"/>
    <dgm:cxn modelId="{112B6EDD-10CA-4194-854E-A0524FE5F836}" type="presOf" srcId="{4BE4952D-FB92-4ADF-B957-613F1AA8AF5E}" destId="{E6E0BD43-9467-4F28-A1E5-7D8781EEFA26}" srcOrd="0" destOrd="0" presId="urn:microsoft.com/office/officeart/2008/layout/LinedList"/>
    <dgm:cxn modelId="{A7D9D01C-794A-4171-8DAE-4635239125B4}" type="presOf" srcId="{3CD41803-3DEC-47D2-9D3E-827A4CD89481}" destId="{EF23B404-34A0-4105-9A73-DCEEF7C05883}" srcOrd="0" destOrd="0" presId="urn:microsoft.com/office/officeart/2008/layout/LinedList"/>
    <dgm:cxn modelId="{B719736D-ADEA-45D5-88AC-DE9829A5554C}" type="presOf" srcId="{A0D96324-4CFB-459A-8C62-5CC7FBF5FB48}" destId="{24B77B5B-810D-4D94-91C0-DCCE5A5F14D9}" srcOrd="0" destOrd="0" presId="urn:microsoft.com/office/officeart/2008/layout/LinedList"/>
    <dgm:cxn modelId="{519A30B3-3855-44F5-9EED-799F1168DAC3}" srcId="{4BE4952D-FB92-4ADF-B957-613F1AA8AF5E}" destId="{56A18ADA-3E53-4564-B55E-974CB1C759E8}" srcOrd="0" destOrd="0" parTransId="{90F409B4-DADE-4832-AA6E-4B9335386AB4}" sibTransId="{9CC01C8E-10C8-4861-9EB8-C6FA23F910EB}"/>
    <dgm:cxn modelId="{3B4BE268-0A31-4A22-9638-1FE8DAF98D8E}" srcId="{4BE4952D-FB92-4ADF-B957-613F1AA8AF5E}" destId="{0F840F0C-04D0-4DF1-9691-4E84FDD74CF2}" srcOrd="1" destOrd="0" parTransId="{1AD4F1B4-259F-4421-82AD-A2AD577F55C1}" sibTransId="{2CD6288D-DED2-4248-85EC-E9545C1F6253}"/>
    <dgm:cxn modelId="{CDC7B262-F4D3-41F4-8C61-1C0AC2732F7F}" srcId="{4BE4952D-FB92-4ADF-B957-613F1AA8AF5E}" destId="{2E700547-F16B-48F3-B9EA-0E27DCD648A9}" srcOrd="3" destOrd="0" parTransId="{E81A6664-6F6C-40FB-A8B1-1D98C1C50EE3}" sibTransId="{1B5A9797-080C-4951-BF91-7B39D3204F06}"/>
    <dgm:cxn modelId="{7B7D1F0D-E3A0-45F8-9114-D5499E73A8B6}" srcId="{4BE4952D-FB92-4ADF-B957-613F1AA8AF5E}" destId="{3CD41803-3DEC-47D2-9D3E-827A4CD89481}" srcOrd="2" destOrd="0" parTransId="{44363641-A7C3-4FDB-BBC6-DA2FD02FD641}" sibTransId="{41C9A01C-AF5C-4B3F-B39E-B67620EEA2A1}"/>
    <dgm:cxn modelId="{6CC93C07-536C-4B82-8141-E86F5C16255B}" srcId="{4BE4952D-FB92-4ADF-B957-613F1AA8AF5E}" destId="{C521D4F3-93B9-47EC-B500-526460D3AC1E}" srcOrd="4" destOrd="0" parTransId="{1D7085EA-33B7-4A28-87FF-8CAE06DACC66}" sibTransId="{DAF9A44C-8A15-439A-8771-230AAF6A0312}"/>
    <dgm:cxn modelId="{EE0862A9-2376-4483-B362-837D4BB5191D}" type="presOf" srcId="{C521D4F3-93B9-47EC-B500-526460D3AC1E}" destId="{BDAC7076-C7D4-4BE8-9672-926C2E51E349}" srcOrd="0" destOrd="0" presId="urn:microsoft.com/office/officeart/2008/layout/LinedList"/>
    <dgm:cxn modelId="{64D71527-B181-4C3F-A108-992B19141B3B}" type="presParOf" srcId="{E6E0BD43-9467-4F28-A1E5-7D8781EEFA26}" destId="{1884A527-584E-4733-A11E-A955650A26B2}" srcOrd="0" destOrd="0" presId="urn:microsoft.com/office/officeart/2008/layout/LinedList"/>
    <dgm:cxn modelId="{C7D1B8DF-444A-4C8F-B5DD-ADD1165B2023}" type="presParOf" srcId="{E6E0BD43-9467-4F28-A1E5-7D8781EEFA26}" destId="{A326DE7E-A827-4D31-A2AB-7D0023FD4D6C}" srcOrd="1" destOrd="0" presId="urn:microsoft.com/office/officeart/2008/layout/LinedList"/>
    <dgm:cxn modelId="{D3AA195D-9009-4AB3-815B-235510BF5413}" type="presParOf" srcId="{A326DE7E-A827-4D31-A2AB-7D0023FD4D6C}" destId="{0823280E-5F8B-4A71-833D-D2C3C0AD5C1C}" srcOrd="0" destOrd="0" presId="urn:microsoft.com/office/officeart/2008/layout/LinedList"/>
    <dgm:cxn modelId="{86374493-A1DF-41D6-BE6C-4777AFBEB58A}" type="presParOf" srcId="{A326DE7E-A827-4D31-A2AB-7D0023FD4D6C}" destId="{C99E6F66-6567-4B83-87D3-4FA80F97820F}" srcOrd="1" destOrd="0" presId="urn:microsoft.com/office/officeart/2008/layout/LinedList"/>
    <dgm:cxn modelId="{CABDF862-3AFA-405D-AED3-2CD3AB64679D}" type="presParOf" srcId="{E6E0BD43-9467-4F28-A1E5-7D8781EEFA26}" destId="{5CF110B4-398F-47F0-A501-0E040B6CE18C}" srcOrd="2" destOrd="0" presId="urn:microsoft.com/office/officeart/2008/layout/LinedList"/>
    <dgm:cxn modelId="{52D617BA-2E96-4253-B9F5-C3421C6F0BE6}" type="presParOf" srcId="{E6E0BD43-9467-4F28-A1E5-7D8781EEFA26}" destId="{C821C7AD-137F-43CB-9638-B35AA44B1646}" srcOrd="3" destOrd="0" presId="urn:microsoft.com/office/officeart/2008/layout/LinedList"/>
    <dgm:cxn modelId="{9EE21061-38F4-42F7-99A7-1B27FBB71B20}" type="presParOf" srcId="{C821C7AD-137F-43CB-9638-B35AA44B1646}" destId="{EBDA74F8-42A0-4D03-9686-7F9F08832EB1}" srcOrd="0" destOrd="0" presId="urn:microsoft.com/office/officeart/2008/layout/LinedList"/>
    <dgm:cxn modelId="{BBEF71CB-6457-4C94-B44E-1430C11677CB}" type="presParOf" srcId="{C821C7AD-137F-43CB-9638-B35AA44B1646}" destId="{D8145C88-738C-4F57-83FD-66F0992A7B31}" srcOrd="1" destOrd="0" presId="urn:microsoft.com/office/officeart/2008/layout/LinedList"/>
    <dgm:cxn modelId="{556805C4-C78B-454B-8C39-8C959A76827B}" type="presParOf" srcId="{E6E0BD43-9467-4F28-A1E5-7D8781EEFA26}" destId="{BE9D5537-93AA-467F-9511-217C6EFDA2E2}" srcOrd="4" destOrd="0" presId="urn:microsoft.com/office/officeart/2008/layout/LinedList"/>
    <dgm:cxn modelId="{9C4956A8-0CB5-4649-BAF5-D01B58BBD712}" type="presParOf" srcId="{E6E0BD43-9467-4F28-A1E5-7D8781EEFA26}" destId="{A5F98975-16F0-4599-AA35-40B7D1BB89CA}" srcOrd="5" destOrd="0" presId="urn:microsoft.com/office/officeart/2008/layout/LinedList"/>
    <dgm:cxn modelId="{38FFF2CD-720A-4A4C-86C4-E04340C8C07F}" type="presParOf" srcId="{A5F98975-16F0-4599-AA35-40B7D1BB89CA}" destId="{EF23B404-34A0-4105-9A73-DCEEF7C05883}" srcOrd="0" destOrd="0" presId="urn:microsoft.com/office/officeart/2008/layout/LinedList"/>
    <dgm:cxn modelId="{DCA070DE-30E6-4010-BCD5-5A8D0559CEEC}" type="presParOf" srcId="{A5F98975-16F0-4599-AA35-40B7D1BB89CA}" destId="{C6ABCBFF-99E4-4F10-B408-4223C82CA9B6}" srcOrd="1" destOrd="0" presId="urn:microsoft.com/office/officeart/2008/layout/LinedList"/>
    <dgm:cxn modelId="{54A4B880-3689-4E6D-9893-E440F32FF5D9}" type="presParOf" srcId="{E6E0BD43-9467-4F28-A1E5-7D8781EEFA26}" destId="{313BA70E-A0AF-49CD-90E9-6C9A2E01B676}" srcOrd="6" destOrd="0" presId="urn:microsoft.com/office/officeart/2008/layout/LinedList"/>
    <dgm:cxn modelId="{A221526D-57B8-4C06-8EEC-AA2B7B1F5616}" type="presParOf" srcId="{E6E0BD43-9467-4F28-A1E5-7D8781EEFA26}" destId="{7FBD4A2E-1E16-4684-85E0-D74D72177BB1}" srcOrd="7" destOrd="0" presId="urn:microsoft.com/office/officeart/2008/layout/LinedList"/>
    <dgm:cxn modelId="{FA77A248-4494-49EC-959C-B6359F3C705A}" type="presParOf" srcId="{7FBD4A2E-1E16-4684-85E0-D74D72177BB1}" destId="{4E0CD711-8175-4405-AD78-A171C6B79A35}" srcOrd="0" destOrd="0" presId="urn:microsoft.com/office/officeart/2008/layout/LinedList"/>
    <dgm:cxn modelId="{B886DD53-927A-4BB5-88DC-F7A7F7C6E071}" type="presParOf" srcId="{7FBD4A2E-1E16-4684-85E0-D74D72177BB1}" destId="{0240851E-EB7D-409E-B2A2-41C275F13B3F}" srcOrd="1" destOrd="0" presId="urn:microsoft.com/office/officeart/2008/layout/LinedList"/>
    <dgm:cxn modelId="{D4FCFB71-4FF0-4B3A-A364-D5A741F406EA}" type="presParOf" srcId="{E6E0BD43-9467-4F28-A1E5-7D8781EEFA26}" destId="{4399EBDA-714A-44B1-9340-077EEF64E0E6}" srcOrd="8" destOrd="0" presId="urn:microsoft.com/office/officeart/2008/layout/LinedList"/>
    <dgm:cxn modelId="{2DD794C3-CBC3-4D14-B127-229BEA9DEE5A}" type="presParOf" srcId="{E6E0BD43-9467-4F28-A1E5-7D8781EEFA26}" destId="{5ADD4C19-8BC3-40C3-B79F-EE6966CD209D}" srcOrd="9" destOrd="0" presId="urn:microsoft.com/office/officeart/2008/layout/LinedList"/>
    <dgm:cxn modelId="{1F725498-6833-46EB-BD78-2CB4E79602BB}" type="presParOf" srcId="{5ADD4C19-8BC3-40C3-B79F-EE6966CD209D}" destId="{BDAC7076-C7D4-4BE8-9672-926C2E51E349}" srcOrd="0" destOrd="0" presId="urn:microsoft.com/office/officeart/2008/layout/LinedList"/>
    <dgm:cxn modelId="{6F2FB7FE-1A33-4ACC-AC6E-ACE9B906256B}" type="presParOf" srcId="{5ADD4C19-8BC3-40C3-B79F-EE6966CD209D}" destId="{24FC8BC3-256C-48A4-A17F-F65F6A3714E3}" srcOrd="1" destOrd="0" presId="urn:microsoft.com/office/officeart/2008/layout/LinedList"/>
    <dgm:cxn modelId="{4903CD67-2321-47B0-B644-7B588A997E3C}" type="presParOf" srcId="{E6E0BD43-9467-4F28-A1E5-7D8781EEFA26}" destId="{A4766350-D7CB-4EA4-A06B-DE8D213630F1}" srcOrd="10" destOrd="0" presId="urn:microsoft.com/office/officeart/2008/layout/LinedList"/>
    <dgm:cxn modelId="{CB62090C-0AB5-4FAB-9234-AB64FA3FB8EA}" type="presParOf" srcId="{E6E0BD43-9467-4F28-A1E5-7D8781EEFA26}" destId="{85F56529-E233-4D1F-BDE3-8B776450BD09}" srcOrd="11" destOrd="0" presId="urn:microsoft.com/office/officeart/2008/layout/LinedList"/>
    <dgm:cxn modelId="{981B27B3-A633-41A4-BE53-8C5FB050158E}" type="presParOf" srcId="{85F56529-E233-4D1F-BDE3-8B776450BD09}" destId="{24B77B5B-810D-4D94-91C0-DCCE5A5F14D9}" srcOrd="0" destOrd="0" presId="urn:microsoft.com/office/officeart/2008/layout/LinedList"/>
    <dgm:cxn modelId="{550479D8-2717-4346-817F-167DA3692212}" type="presParOf" srcId="{85F56529-E233-4D1F-BDE3-8B776450BD09}" destId="{3D0FA054-63C1-4CB4-AF49-E7EC57E11F1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5E69F7-724A-43BB-A9E2-BFA1C0AC31A3}" type="doc">
      <dgm:prSet loTypeId="urn:microsoft.com/office/officeart/2005/8/layout/cycle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E901AB6-F194-47BA-9449-EC8151E0FDC2}">
      <dgm:prSet phldrT="[Text]" custT="1"/>
      <dgm:spPr/>
      <dgm:t>
        <a:bodyPr/>
        <a:lstStyle/>
        <a:p>
          <a:r>
            <a:rPr lang="en-US" sz="3200" dirty="0" smtClean="0"/>
            <a:t>Engage</a:t>
          </a:r>
          <a:endParaRPr lang="en-US" sz="3200" dirty="0"/>
        </a:p>
      </dgm:t>
    </dgm:pt>
    <dgm:pt modelId="{05AF39BC-3465-407D-ADC3-FD95B5CC39D4}" type="parTrans" cxnId="{A1E83956-576E-4DF1-A126-9DF961F4ACC8}">
      <dgm:prSet/>
      <dgm:spPr/>
      <dgm:t>
        <a:bodyPr/>
        <a:lstStyle/>
        <a:p>
          <a:endParaRPr lang="en-US" sz="2400"/>
        </a:p>
      </dgm:t>
    </dgm:pt>
    <dgm:pt modelId="{991BB8A5-678B-489B-8D6B-6CD516AF0F8C}" type="sibTrans" cxnId="{A1E83956-576E-4DF1-A126-9DF961F4ACC8}">
      <dgm:prSet/>
      <dgm:spPr/>
      <dgm:t>
        <a:bodyPr/>
        <a:lstStyle/>
        <a:p>
          <a:endParaRPr lang="en-US" sz="2400"/>
        </a:p>
      </dgm:t>
    </dgm:pt>
    <dgm:pt modelId="{56CD6A4F-A545-4C79-BAC5-0C28879EBC3D}">
      <dgm:prSet phldrT="[Text]" custT="1"/>
      <dgm:spPr/>
      <dgm:t>
        <a:bodyPr/>
        <a:lstStyle/>
        <a:p>
          <a:r>
            <a:rPr lang="en-US" sz="3200" dirty="0" smtClean="0"/>
            <a:t>Investigate</a:t>
          </a:r>
          <a:endParaRPr lang="en-US" sz="3200" dirty="0"/>
        </a:p>
      </dgm:t>
    </dgm:pt>
    <dgm:pt modelId="{450D159E-8883-45F0-B1A7-65F475203B38}" type="parTrans" cxnId="{A9572E93-F9F1-4DF5-9A3C-622F841DF635}">
      <dgm:prSet/>
      <dgm:spPr/>
      <dgm:t>
        <a:bodyPr/>
        <a:lstStyle/>
        <a:p>
          <a:endParaRPr lang="en-US" sz="2400"/>
        </a:p>
      </dgm:t>
    </dgm:pt>
    <dgm:pt modelId="{D20D2A1F-9EEA-4B56-9FBA-6F0217106583}" type="sibTrans" cxnId="{A9572E93-F9F1-4DF5-9A3C-622F841DF635}">
      <dgm:prSet/>
      <dgm:spPr/>
      <dgm:t>
        <a:bodyPr/>
        <a:lstStyle/>
        <a:p>
          <a:endParaRPr lang="en-US" sz="2400"/>
        </a:p>
      </dgm:t>
    </dgm:pt>
    <dgm:pt modelId="{5B2803DE-A7EF-43BC-900C-8283D97C13B7}">
      <dgm:prSet phldrT="[Text]" custT="1"/>
      <dgm:spPr/>
      <dgm:t>
        <a:bodyPr/>
        <a:lstStyle/>
        <a:p>
          <a:r>
            <a:rPr lang="en-US" sz="3200" dirty="0" smtClean="0"/>
            <a:t>Model</a:t>
          </a:r>
          <a:endParaRPr lang="en-US" sz="3200" dirty="0"/>
        </a:p>
      </dgm:t>
    </dgm:pt>
    <dgm:pt modelId="{D61FE440-F9F4-4868-8A06-997DBDB205F2}" type="parTrans" cxnId="{88FBCF9D-A281-4D82-BE83-78842878F7CB}">
      <dgm:prSet/>
      <dgm:spPr/>
      <dgm:t>
        <a:bodyPr/>
        <a:lstStyle/>
        <a:p>
          <a:endParaRPr lang="en-US" sz="2400"/>
        </a:p>
      </dgm:t>
    </dgm:pt>
    <dgm:pt modelId="{6DDA8903-3A29-4217-B497-428617F38C8F}" type="sibTrans" cxnId="{88FBCF9D-A281-4D82-BE83-78842878F7CB}">
      <dgm:prSet/>
      <dgm:spPr/>
      <dgm:t>
        <a:bodyPr/>
        <a:lstStyle/>
        <a:p>
          <a:endParaRPr lang="en-US" sz="2400"/>
        </a:p>
      </dgm:t>
    </dgm:pt>
    <dgm:pt modelId="{4BEDEF0B-B52F-4D26-8A5D-51FDCE9B10C8}">
      <dgm:prSet phldrT="[Text]" custT="1"/>
      <dgm:spPr/>
      <dgm:t>
        <a:bodyPr/>
        <a:lstStyle/>
        <a:p>
          <a:r>
            <a:rPr lang="en-US" sz="3200" dirty="0" smtClean="0"/>
            <a:t>Apply</a:t>
          </a:r>
          <a:endParaRPr lang="en-US" sz="3200" dirty="0"/>
        </a:p>
      </dgm:t>
    </dgm:pt>
    <dgm:pt modelId="{995D7CC9-0947-4DD6-8F10-ABE207A29669}" type="parTrans" cxnId="{0D387CE0-09EB-4299-B59C-C639789CDC8D}">
      <dgm:prSet/>
      <dgm:spPr/>
      <dgm:t>
        <a:bodyPr/>
        <a:lstStyle/>
        <a:p>
          <a:endParaRPr lang="en-US" sz="2400"/>
        </a:p>
      </dgm:t>
    </dgm:pt>
    <dgm:pt modelId="{087A78F1-E659-428D-99D7-79DDA7C4D3E9}" type="sibTrans" cxnId="{0D387CE0-09EB-4299-B59C-C639789CDC8D}">
      <dgm:prSet/>
      <dgm:spPr/>
      <dgm:t>
        <a:bodyPr/>
        <a:lstStyle/>
        <a:p>
          <a:endParaRPr lang="en-US" sz="2400"/>
        </a:p>
      </dgm:t>
    </dgm:pt>
    <dgm:pt modelId="{3A3A288C-CA5A-4205-8379-D633BB0D874E}" type="pres">
      <dgm:prSet presAssocID="{F35E69F7-724A-43BB-A9E2-BFA1C0AC31A3}" presName="cycle" presStyleCnt="0">
        <dgm:presLayoutVars>
          <dgm:dir/>
          <dgm:resizeHandles val="exact"/>
        </dgm:presLayoutVars>
      </dgm:prSet>
      <dgm:spPr/>
    </dgm:pt>
    <dgm:pt modelId="{A0DD12C5-10B1-4E97-AFC2-74C88337CEAA}" type="pres">
      <dgm:prSet presAssocID="{4E901AB6-F194-47BA-9449-EC8151E0FDC2}" presName="node" presStyleLbl="node1" presStyleIdx="0" presStyleCnt="4" custScaleX="140243">
        <dgm:presLayoutVars>
          <dgm:bulletEnabled val="1"/>
        </dgm:presLayoutVars>
      </dgm:prSet>
      <dgm:spPr/>
    </dgm:pt>
    <dgm:pt modelId="{CB4380AC-1EB2-44A0-B1B3-BAB80E2F2705}" type="pres">
      <dgm:prSet presAssocID="{4E901AB6-F194-47BA-9449-EC8151E0FDC2}" presName="spNode" presStyleCnt="0"/>
      <dgm:spPr/>
    </dgm:pt>
    <dgm:pt modelId="{81AF0DEB-1B99-432D-BF64-2CA79B529432}" type="pres">
      <dgm:prSet presAssocID="{991BB8A5-678B-489B-8D6B-6CD516AF0F8C}" presName="sibTrans" presStyleLbl="sibTrans1D1" presStyleIdx="0" presStyleCnt="4"/>
      <dgm:spPr/>
    </dgm:pt>
    <dgm:pt modelId="{7A3FF3CA-FD86-48EC-9AC2-D2A5F004D1A8}" type="pres">
      <dgm:prSet presAssocID="{56CD6A4F-A545-4C79-BAC5-0C28879EBC3D}" presName="node" presStyleLbl="node1" presStyleIdx="1" presStyleCnt="4" custScaleX="140243">
        <dgm:presLayoutVars>
          <dgm:bulletEnabled val="1"/>
        </dgm:presLayoutVars>
      </dgm:prSet>
      <dgm:spPr/>
    </dgm:pt>
    <dgm:pt modelId="{4F0B868D-5F53-4047-9BF2-37E6346C21CC}" type="pres">
      <dgm:prSet presAssocID="{56CD6A4F-A545-4C79-BAC5-0C28879EBC3D}" presName="spNode" presStyleCnt="0"/>
      <dgm:spPr/>
    </dgm:pt>
    <dgm:pt modelId="{99ACA735-3399-4EA5-99CB-EEED092F1DAF}" type="pres">
      <dgm:prSet presAssocID="{D20D2A1F-9EEA-4B56-9FBA-6F0217106583}" presName="sibTrans" presStyleLbl="sibTrans1D1" presStyleIdx="1" presStyleCnt="4"/>
      <dgm:spPr/>
    </dgm:pt>
    <dgm:pt modelId="{5EBD5B27-6545-4557-9FEC-C362B6990745}" type="pres">
      <dgm:prSet presAssocID="{5B2803DE-A7EF-43BC-900C-8283D97C13B7}" presName="node" presStyleLbl="node1" presStyleIdx="2" presStyleCnt="4" custScaleX="140243">
        <dgm:presLayoutVars>
          <dgm:bulletEnabled val="1"/>
        </dgm:presLayoutVars>
      </dgm:prSet>
      <dgm:spPr/>
    </dgm:pt>
    <dgm:pt modelId="{621C802F-0B08-4E7E-9CFD-7FB43C09AE66}" type="pres">
      <dgm:prSet presAssocID="{5B2803DE-A7EF-43BC-900C-8283D97C13B7}" presName="spNode" presStyleCnt="0"/>
      <dgm:spPr/>
    </dgm:pt>
    <dgm:pt modelId="{A0A0D009-CC25-4EE3-B07C-E43A052441FA}" type="pres">
      <dgm:prSet presAssocID="{6DDA8903-3A29-4217-B497-428617F38C8F}" presName="sibTrans" presStyleLbl="sibTrans1D1" presStyleIdx="2" presStyleCnt="4"/>
      <dgm:spPr/>
    </dgm:pt>
    <dgm:pt modelId="{2B2142E0-E949-45CA-8DBA-4A9D12A959D3}" type="pres">
      <dgm:prSet presAssocID="{4BEDEF0B-B52F-4D26-8A5D-51FDCE9B10C8}" presName="node" presStyleLbl="node1" presStyleIdx="3" presStyleCnt="4" custScaleX="140243">
        <dgm:presLayoutVars>
          <dgm:bulletEnabled val="1"/>
        </dgm:presLayoutVars>
      </dgm:prSet>
      <dgm:spPr/>
    </dgm:pt>
    <dgm:pt modelId="{1A3B695D-96B6-4891-8864-548720A798D9}" type="pres">
      <dgm:prSet presAssocID="{4BEDEF0B-B52F-4D26-8A5D-51FDCE9B10C8}" presName="spNode" presStyleCnt="0"/>
      <dgm:spPr/>
    </dgm:pt>
    <dgm:pt modelId="{C74E8008-0A4C-48DF-9085-04ED74A57ED8}" type="pres">
      <dgm:prSet presAssocID="{087A78F1-E659-428D-99D7-79DDA7C4D3E9}" presName="sibTrans" presStyleLbl="sibTrans1D1" presStyleIdx="3" presStyleCnt="4"/>
      <dgm:spPr/>
    </dgm:pt>
  </dgm:ptLst>
  <dgm:cxnLst>
    <dgm:cxn modelId="{88FBCF9D-A281-4D82-BE83-78842878F7CB}" srcId="{F35E69F7-724A-43BB-A9E2-BFA1C0AC31A3}" destId="{5B2803DE-A7EF-43BC-900C-8283D97C13B7}" srcOrd="2" destOrd="0" parTransId="{D61FE440-F9F4-4868-8A06-997DBDB205F2}" sibTransId="{6DDA8903-3A29-4217-B497-428617F38C8F}"/>
    <dgm:cxn modelId="{462BB443-1976-4BBA-9CE9-31C3869D2685}" type="presOf" srcId="{F35E69F7-724A-43BB-A9E2-BFA1C0AC31A3}" destId="{3A3A288C-CA5A-4205-8379-D633BB0D874E}" srcOrd="0" destOrd="0" presId="urn:microsoft.com/office/officeart/2005/8/layout/cycle5"/>
    <dgm:cxn modelId="{0D387CE0-09EB-4299-B59C-C639789CDC8D}" srcId="{F35E69F7-724A-43BB-A9E2-BFA1C0AC31A3}" destId="{4BEDEF0B-B52F-4D26-8A5D-51FDCE9B10C8}" srcOrd="3" destOrd="0" parTransId="{995D7CC9-0947-4DD6-8F10-ABE207A29669}" sibTransId="{087A78F1-E659-428D-99D7-79DDA7C4D3E9}"/>
    <dgm:cxn modelId="{8D0B9BCB-D59C-48AE-BCB8-087939D036E5}" type="presOf" srcId="{4BEDEF0B-B52F-4D26-8A5D-51FDCE9B10C8}" destId="{2B2142E0-E949-45CA-8DBA-4A9D12A959D3}" srcOrd="0" destOrd="0" presId="urn:microsoft.com/office/officeart/2005/8/layout/cycle5"/>
    <dgm:cxn modelId="{250CE5AC-016A-4485-AFC1-3CF61F62CBA1}" type="presOf" srcId="{D20D2A1F-9EEA-4B56-9FBA-6F0217106583}" destId="{99ACA735-3399-4EA5-99CB-EEED092F1DAF}" srcOrd="0" destOrd="0" presId="urn:microsoft.com/office/officeart/2005/8/layout/cycle5"/>
    <dgm:cxn modelId="{CE3E95DB-B52E-40FF-B381-A0F9252D95BD}" type="presOf" srcId="{4E901AB6-F194-47BA-9449-EC8151E0FDC2}" destId="{A0DD12C5-10B1-4E97-AFC2-74C88337CEAA}" srcOrd="0" destOrd="0" presId="urn:microsoft.com/office/officeart/2005/8/layout/cycle5"/>
    <dgm:cxn modelId="{D5C53921-6174-408F-A823-0681ED134B19}" type="presOf" srcId="{56CD6A4F-A545-4C79-BAC5-0C28879EBC3D}" destId="{7A3FF3CA-FD86-48EC-9AC2-D2A5F004D1A8}" srcOrd="0" destOrd="0" presId="urn:microsoft.com/office/officeart/2005/8/layout/cycle5"/>
    <dgm:cxn modelId="{5BE47B8E-3A5E-462B-867D-7EE86B5185F2}" type="presOf" srcId="{991BB8A5-678B-489B-8D6B-6CD516AF0F8C}" destId="{81AF0DEB-1B99-432D-BF64-2CA79B529432}" srcOrd="0" destOrd="0" presId="urn:microsoft.com/office/officeart/2005/8/layout/cycle5"/>
    <dgm:cxn modelId="{9ABB7E2B-DDFA-4017-803F-8F22639F2C6A}" type="presOf" srcId="{5B2803DE-A7EF-43BC-900C-8283D97C13B7}" destId="{5EBD5B27-6545-4557-9FEC-C362B6990745}" srcOrd="0" destOrd="0" presId="urn:microsoft.com/office/officeart/2005/8/layout/cycle5"/>
    <dgm:cxn modelId="{EE4BDE98-3E77-43F8-8B07-1CD83F0A0AC1}" type="presOf" srcId="{6DDA8903-3A29-4217-B497-428617F38C8F}" destId="{A0A0D009-CC25-4EE3-B07C-E43A052441FA}" srcOrd="0" destOrd="0" presId="urn:microsoft.com/office/officeart/2005/8/layout/cycle5"/>
    <dgm:cxn modelId="{A9572E93-F9F1-4DF5-9A3C-622F841DF635}" srcId="{F35E69F7-724A-43BB-A9E2-BFA1C0AC31A3}" destId="{56CD6A4F-A545-4C79-BAC5-0C28879EBC3D}" srcOrd="1" destOrd="0" parTransId="{450D159E-8883-45F0-B1A7-65F475203B38}" sibTransId="{D20D2A1F-9EEA-4B56-9FBA-6F0217106583}"/>
    <dgm:cxn modelId="{2A9652F2-F9B2-45C2-BCAD-592FCB898F76}" type="presOf" srcId="{087A78F1-E659-428D-99D7-79DDA7C4D3E9}" destId="{C74E8008-0A4C-48DF-9085-04ED74A57ED8}" srcOrd="0" destOrd="0" presId="urn:microsoft.com/office/officeart/2005/8/layout/cycle5"/>
    <dgm:cxn modelId="{A1E83956-576E-4DF1-A126-9DF961F4ACC8}" srcId="{F35E69F7-724A-43BB-A9E2-BFA1C0AC31A3}" destId="{4E901AB6-F194-47BA-9449-EC8151E0FDC2}" srcOrd="0" destOrd="0" parTransId="{05AF39BC-3465-407D-ADC3-FD95B5CC39D4}" sibTransId="{991BB8A5-678B-489B-8D6B-6CD516AF0F8C}"/>
    <dgm:cxn modelId="{74101502-3769-46CD-B481-1073B15E555B}" type="presParOf" srcId="{3A3A288C-CA5A-4205-8379-D633BB0D874E}" destId="{A0DD12C5-10B1-4E97-AFC2-74C88337CEAA}" srcOrd="0" destOrd="0" presId="urn:microsoft.com/office/officeart/2005/8/layout/cycle5"/>
    <dgm:cxn modelId="{22F9CAC1-1CF3-432A-A723-33881BCD9DDC}" type="presParOf" srcId="{3A3A288C-CA5A-4205-8379-D633BB0D874E}" destId="{CB4380AC-1EB2-44A0-B1B3-BAB80E2F2705}" srcOrd="1" destOrd="0" presId="urn:microsoft.com/office/officeart/2005/8/layout/cycle5"/>
    <dgm:cxn modelId="{587C4237-7626-46C1-9E8C-D9FCDA2F1664}" type="presParOf" srcId="{3A3A288C-CA5A-4205-8379-D633BB0D874E}" destId="{81AF0DEB-1B99-432D-BF64-2CA79B529432}" srcOrd="2" destOrd="0" presId="urn:microsoft.com/office/officeart/2005/8/layout/cycle5"/>
    <dgm:cxn modelId="{77E0BBE7-8318-442F-B6C9-B3A76E2E4E56}" type="presParOf" srcId="{3A3A288C-CA5A-4205-8379-D633BB0D874E}" destId="{7A3FF3CA-FD86-48EC-9AC2-D2A5F004D1A8}" srcOrd="3" destOrd="0" presId="urn:microsoft.com/office/officeart/2005/8/layout/cycle5"/>
    <dgm:cxn modelId="{F2D8798D-DCBF-48A9-8FDE-84D34C812D38}" type="presParOf" srcId="{3A3A288C-CA5A-4205-8379-D633BB0D874E}" destId="{4F0B868D-5F53-4047-9BF2-37E6346C21CC}" srcOrd="4" destOrd="0" presId="urn:microsoft.com/office/officeart/2005/8/layout/cycle5"/>
    <dgm:cxn modelId="{933AD3A4-7907-4AF3-A43A-3A355FCF5BC0}" type="presParOf" srcId="{3A3A288C-CA5A-4205-8379-D633BB0D874E}" destId="{99ACA735-3399-4EA5-99CB-EEED092F1DAF}" srcOrd="5" destOrd="0" presId="urn:microsoft.com/office/officeart/2005/8/layout/cycle5"/>
    <dgm:cxn modelId="{EDE7E38B-065D-4510-AD45-BA74B6AA5BE5}" type="presParOf" srcId="{3A3A288C-CA5A-4205-8379-D633BB0D874E}" destId="{5EBD5B27-6545-4557-9FEC-C362B6990745}" srcOrd="6" destOrd="0" presId="urn:microsoft.com/office/officeart/2005/8/layout/cycle5"/>
    <dgm:cxn modelId="{B2526FB6-B11C-4689-88FF-85A084020C29}" type="presParOf" srcId="{3A3A288C-CA5A-4205-8379-D633BB0D874E}" destId="{621C802F-0B08-4E7E-9CFD-7FB43C09AE66}" srcOrd="7" destOrd="0" presId="urn:microsoft.com/office/officeart/2005/8/layout/cycle5"/>
    <dgm:cxn modelId="{FBAC2D7D-BCF0-41EB-9523-5AA78E19FBCD}" type="presParOf" srcId="{3A3A288C-CA5A-4205-8379-D633BB0D874E}" destId="{A0A0D009-CC25-4EE3-B07C-E43A052441FA}" srcOrd="8" destOrd="0" presId="urn:microsoft.com/office/officeart/2005/8/layout/cycle5"/>
    <dgm:cxn modelId="{764DA856-1A25-48A3-8E6F-F8E9F5D690A6}" type="presParOf" srcId="{3A3A288C-CA5A-4205-8379-D633BB0D874E}" destId="{2B2142E0-E949-45CA-8DBA-4A9D12A959D3}" srcOrd="9" destOrd="0" presId="urn:microsoft.com/office/officeart/2005/8/layout/cycle5"/>
    <dgm:cxn modelId="{8B2BBF86-30B0-49D6-9587-837307F8FD93}" type="presParOf" srcId="{3A3A288C-CA5A-4205-8379-D633BB0D874E}" destId="{1A3B695D-96B6-4891-8864-548720A798D9}" srcOrd="10" destOrd="0" presId="urn:microsoft.com/office/officeart/2005/8/layout/cycle5"/>
    <dgm:cxn modelId="{4DFA9135-5232-47AB-BF9F-69E8F9503B4D}" type="presParOf" srcId="{3A3A288C-CA5A-4205-8379-D633BB0D874E}" destId="{C74E8008-0A4C-48DF-9085-04ED74A57ED8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4A527-584E-4733-A11E-A955650A26B2}">
      <dsp:nvSpPr>
        <dsp:cNvPr id="0" name=""/>
        <dsp:cNvSpPr/>
      </dsp:nvSpPr>
      <dsp:spPr>
        <a:xfrm>
          <a:off x="0" y="2512"/>
          <a:ext cx="8229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3280E-5F8B-4A71-833D-D2C3C0AD5C1C}">
      <dsp:nvSpPr>
        <dsp:cNvPr id="0" name=""/>
        <dsp:cNvSpPr/>
      </dsp:nvSpPr>
      <dsp:spPr>
        <a:xfrm>
          <a:off x="0" y="2512"/>
          <a:ext cx="8229600" cy="856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Intro</a:t>
          </a:r>
          <a:endParaRPr lang="en-US" sz="4100" kern="1200" dirty="0"/>
        </a:p>
      </dsp:txBody>
      <dsp:txXfrm>
        <a:off x="0" y="2512"/>
        <a:ext cx="8229600" cy="856677"/>
      </dsp:txXfrm>
    </dsp:sp>
    <dsp:sp modelId="{5CF110B4-398F-47F0-A501-0E040B6CE18C}">
      <dsp:nvSpPr>
        <dsp:cNvPr id="0" name=""/>
        <dsp:cNvSpPr/>
      </dsp:nvSpPr>
      <dsp:spPr>
        <a:xfrm>
          <a:off x="0" y="859189"/>
          <a:ext cx="8229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DA74F8-42A0-4D03-9686-7F9F08832EB1}">
      <dsp:nvSpPr>
        <dsp:cNvPr id="0" name=""/>
        <dsp:cNvSpPr/>
      </dsp:nvSpPr>
      <dsp:spPr>
        <a:xfrm>
          <a:off x="0" y="859189"/>
          <a:ext cx="8229600" cy="856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Sample Lesson</a:t>
          </a:r>
          <a:endParaRPr lang="en-US" sz="4100" kern="1200" dirty="0"/>
        </a:p>
      </dsp:txBody>
      <dsp:txXfrm>
        <a:off x="0" y="859189"/>
        <a:ext cx="8229600" cy="856677"/>
      </dsp:txXfrm>
    </dsp:sp>
    <dsp:sp modelId="{BE9D5537-93AA-467F-9511-217C6EFDA2E2}">
      <dsp:nvSpPr>
        <dsp:cNvPr id="0" name=""/>
        <dsp:cNvSpPr/>
      </dsp:nvSpPr>
      <dsp:spPr>
        <a:xfrm>
          <a:off x="0" y="1715866"/>
          <a:ext cx="8229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3B404-34A0-4105-9A73-DCEEF7C05883}">
      <dsp:nvSpPr>
        <dsp:cNvPr id="0" name=""/>
        <dsp:cNvSpPr/>
      </dsp:nvSpPr>
      <dsp:spPr>
        <a:xfrm>
          <a:off x="0" y="1715866"/>
          <a:ext cx="8229600" cy="856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Discussion</a:t>
          </a:r>
        </a:p>
      </dsp:txBody>
      <dsp:txXfrm>
        <a:off x="0" y="1715866"/>
        <a:ext cx="8229600" cy="856677"/>
      </dsp:txXfrm>
    </dsp:sp>
    <dsp:sp modelId="{313BA70E-A0AF-49CD-90E9-6C9A2E01B676}">
      <dsp:nvSpPr>
        <dsp:cNvPr id="0" name=""/>
        <dsp:cNvSpPr/>
      </dsp:nvSpPr>
      <dsp:spPr>
        <a:xfrm>
          <a:off x="0" y="2572544"/>
          <a:ext cx="8229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0CD711-8175-4405-AD78-A171C6B79A35}">
      <dsp:nvSpPr>
        <dsp:cNvPr id="0" name=""/>
        <dsp:cNvSpPr/>
      </dsp:nvSpPr>
      <dsp:spPr>
        <a:xfrm>
          <a:off x="0" y="2572544"/>
          <a:ext cx="8229600" cy="856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Tea</a:t>
          </a:r>
        </a:p>
      </dsp:txBody>
      <dsp:txXfrm>
        <a:off x="0" y="2572544"/>
        <a:ext cx="8229600" cy="856677"/>
      </dsp:txXfrm>
    </dsp:sp>
    <dsp:sp modelId="{4399EBDA-714A-44B1-9340-077EEF64E0E6}">
      <dsp:nvSpPr>
        <dsp:cNvPr id="0" name=""/>
        <dsp:cNvSpPr/>
      </dsp:nvSpPr>
      <dsp:spPr>
        <a:xfrm>
          <a:off x="0" y="3429221"/>
          <a:ext cx="8229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AC7076-C7D4-4BE8-9672-926C2E51E349}">
      <dsp:nvSpPr>
        <dsp:cNvPr id="0" name=""/>
        <dsp:cNvSpPr/>
      </dsp:nvSpPr>
      <dsp:spPr>
        <a:xfrm>
          <a:off x="0" y="3429221"/>
          <a:ext cx="8229600" cy="856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Demo of Tools and Play</a:t>
          </a:r>
        </a:p>
      </dsp:txBody>
      <dsp:txXfrm>
        <a:off x="0" y="3429221"/>
        <a:ext cx="8229600" cy="856677"/>
      </dsp:txXfrm>
    </dsp:sp>
    <dsp:sp modelId="{A4766350-D7CB-4EA4-A06B-DE8D213630F1}">
      <dsp:nvSpPr>
        <dsp:cNvPr id="0" name=""/>
        <dsp:cNvSpPr/>
      </dsp:nvSpPr>
      <dsp:spPr>
        <a:xfrm>
          <a:off x="0" y="4285898"/>
          <a:ext cx="8229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B77B5B-810D-4D94-91C0-DCCE5A5F14D9}">
      <dsp:nvSpPr>
        <dsp:cNvPr id="0" name=""/>
        <dsp:cNvSpPr/>
      </dsp:nvSpPr>
      <dsp:spPr>
        <a:xfrm>
          <a:off x="0" y="4285898"/>
          <a:ext cx="8229600" cy="8566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Reflection</a:t>
          </a:r>
        </a:p>
      </dsp:txBody>
      <dsp:txXfrm>
        <a:off x="0" y="4285898"/>
        <a:ext cx="8229600" cy="8566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D12C5-10B1-4E97-AFC2-74C88337CEAA}">
      <dsp:nvSpPr>
        <dsp:cNvPr id="0" name=""/>
        <dsp:cNvSpPr/>
      </dsp:nvSpPr>
      <dsp:spPr>
        <a:xfrm>
          <a:off x="2827095" y="2211"/>
          <a:ext cx="2575408" cy="11936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Engage</a:t>
          </a:r>
          <a:endParaRPr lang="en-US" sz="3200" kern="1200" dirty="0"/>
        </a:p>
      </dsp:txBody>
      <dsp:txXfrm>
        <a:off x="2885364" y="60480"/>
        <a:ext cx="2458870" cy="1077115"/>
      </dsp:txXfrm>
    </dsp:sp>
    <dsp:sp modelId="{81AF0DEB-1B99-432D-BF64-2CA79B529432}">
      <dsp:nvSpPr>
        <dsp:cNvPr id="0" name=""/>
        <dsp:cNvSpPr/>
      </dsp:nvSpPr>
      <dsp:spPr>
        <a:xfrm>
          <a:off x="2141294" y="599038"/>
          <a:ext cx="3947010" cy="3947010"/>
        </a:xfrm>
        <a:custGeom>
          <a:avLst/>
          <a:gdLst/>
          <a:ahLst/>
          <a:cxnLst/>
          <a:rect l="0" t="0" r="0" b="0"/>
          <a:pathLst>
            <a:path>
              <a:moveTo>
                <a:pt x="3416439" y="627153"/>
              </a:moveTo>
              <a:arcTo wR="1973505" hR="1973505" stAng="19018989" swAng="1149647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3FF3CA-FD86-48EC-9AC2-D2A5F004D1A8}">
      <dsp:nvSpPr>
        <dsp:cNvPr id="0" name=""/>
        <dsp:cNvSpPr/>
      </dsp:nvSpPr>
      <dsp:spPr>
        <a:xfrm>
          <a:off x="4800600" y="1975717"/>
          <a:ext cx="2575408" cy="1193653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Investigate</a:t>
          </a:r>
          <a:endParaRPr lang="en-US" sz="3200" kern="1200" dirty="0"/>
        </a:p>
      </dsp:txBody>
      <dsp:txXfrm>
        <a:off x="4858869" y="2033986"/>
        <a:ext cx="2458870" cy="1077115"/>
      </dsp:txXfrm>
    </dsp:sp>
    <dsp:sp modelId="{99ACA735-3399-4EA5-99CB-EEED092F1DAF}">
      <dsp:nvSpPr>
        <dsp:cNvPr id="0" name=""/>
        <dsp:cNvSpPr/>
      </dsp:nvSpPr>
      <dsp:spPr>
        <a:xfrm>
          <a:off x="2141294" y="599038"/>
          <a:ext cx="3947010" cy="3947010"/>
        </a:xfrm>
        <a:custGeom>
          <a:avLst/>
          <a:gdLst/>
          <a:ahLst/>
          <a:cxnLst/>
          <a:rect l="0" t="0" r="0" b="0"/>
          <a:pathLst>
            <a:path>
              <a:moveTo>
                <a:pt x="3778402" y="2771671"/>
              </a:moveTo>
              <a:arcTo wR="1973505" hR="1973505" stAng="1431365" swAng="1149647"/>
            </a:path>
          </a:pathLst>
        </a:custGeom>
        <a:noFill/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D5B27-6545-4557-9FEC-C362B6990745}">
      <dsp:nvSpPr>
        <dsp:cNvPr id="0" name=""/>
        <dsp:cNvSpPr/>
      </dsp:nvSpPr>
      <dsp:spPr>
        <a:xfrm>
          <a:off x="2827095" y="3949222"/>
          <a:ext cx="2575408" cy="1193653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Model</a:t>
          </a:r>
          <a:endParaRPr lang="en-US" sz="3200" kern="1200" dirty="0"/>
        </a:p>
      </dsp:txBody>
      <dsp:txXfrm>
        <a:off x="2885364" y="4007491"/>
        <a:ext cx="2458870" cy="1077115"/>
      </dsp:txXfrm>
    </dsp:sp>
    <dsp:sp modelId="{A0A0D009-CC25-4EE3-B07C-E43A052441FA}">
      <dsp:nvSpPr>
        <dsp:cNvPr id="0" name=""/>
        <dsp:cNvSpPr/>
      </dsp:nvSpPr>
      <dsp:spPr>
        <a:xfrm>
          <a:off x="2141294" y="599038"/>
          <a:ext cx="3947010" cy="3947010"/>
        </a:xfrm>
        <a:custGeom>
          <a:avLst/>
          <a:gdLst/>
          <a:ahLst/>
          <a:cxnLst/>
          <a:rect l="0" t="0" r="0" b="0"/>
          <a:pathLst>
            <a:path>
              <a:moveTo>
                <a:pt x="530570" y="3319857"/>
              </a:moveTo>
              <a:arcTo wR="1973505" hR="1973505" stAng="8218989" swAng="1149647"/>
            </a:path>
          </a:pathLst>
        </a:custGeom>
        <a:noFill/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142E0-E949-45CA-8DBA-4A9D12A959D3}">
      <dsp:nvSpPr>
        <dsp:cNvPr id="0" name=""/>
        <dsp:cNvSpPr/>
      </dsp:nvSpPr>
      <dsp:spPr>
        <a:xfrm>
          <a:off x="853590" y="1975717"/>
          <a:ext cx="2575408" cy="1193653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Apply</a:t>
          </a:r>
          <a:endParaRPr lang="en-US" sz="3200" kern="1200" dirty="0"/>
        </a:p>
      </dsp:txBody>
      <dsp:txXfrm>
        <a:off x="911859" y="2033986"/>
        <a:ext cx="2458870" cy="1077115"/>
      </dsp:txXfrm>
    </dsp:sp>
    <dsp:sp modelId="{C74E8008-0A4C-48DF-9085-04ED74A57ED8}">
      <dsp:nvSpPr>
        <dsp:cNvPr id="0" name=""/>
        <dsp:cNvSpPr/>
      </dsp:nvSpPr>
      <dsp:spPr>
        <a:xfrm>
          <a:off x="2141294" y="599038"/>
          <a:ext cx="3947010" cy="3947010"/>
        </a:xfrm>
        <a:custGeom>
          <a:avLst/>
          <a:gdLst/>
          <a:ahLst/>
          <a:cxnLst/>
          <a:rect l="0" t="0" r="0" b="0"/>
          <a:pathLst>
            <a:path>
              <a:moveTo>
                <a:pt x="168607" y="1175339"/>
              </a:moveTo>
              <a:arcTo wR="1973505" hR="1973505" stAng="12231365" swAng="1149647"/>
            </a:path>
          </a:pathLst>
        </a:custGeom>
        <a:noFill/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5F04C-7340-4192-880A-1410167C1AA6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5D212-2568-4B44-A513-0D16DC2D6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30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“model” can be used as</a:t>
            </a:r>
            <a:r>
              <a:rPr lang="en-US" baseline="0" dirty="0" smtClean="0"/>
              <a:t> </a:t>
            </a:r>
            <a:r>
              <a:rPr lang="en-US" dirty="0" smtClean="0"/>
              <a:t>both a conceptual model and as a mathematical</a:t>
            </a:r>
            <a:r>
              <a:rPr lang="en-US" baseline="0" dirty="0" smtClean="0"/>
              <a:t> or computational model. So, it’s possible to cycle back through conceptual models and return to computational models.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5D212-2568-4B44-A513-0D16DC2D6D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79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79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6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12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8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4038600" cy="5145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038600" cy="5145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1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46449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8072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041775" cy="446449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3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6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3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8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3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8" descr="Ver2_Content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9FE35-22C6-4893-8C28-FA429648C4C0}" type="datetimeFigureOut">
              <a:rPr lang="en-US" smtClean="0"/>
              <a:t>18-Jan-16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3BC6A-A55E-41D5-B3E2-9248AE12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5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inyurl.com/edulabsurvey201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Modelling with Simulations: Kinematics </a:t>
            </a:r>
            <a:r>
              <a:rPr lang="en-US" dirty="0" smtClean="0"/>
              <a:t>1/3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Welcome</a:t>
            </a:r>
            <a:r>
              <a:rPr lang="en-US" dirty="0" smtClean="0"/>
              <a:t>!</a:t>
            </a:r>
          </a:p>
          <a:p>
            <a:endParaRPr lang="en-US" dirty="0"/>
          </a:p>
          <a:p>
            <a:r>
              <a:rPr lang="en-US" dirty="0" smtClean="0"/>
              <a:t>20 JAN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790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Invitation to Join Our Project!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 Learning Community (TLC) </a:t>
            </a:r>
            <a:br>
              <a:rPr lang="en-US" dirty="0" smtClean="0"/>
            </a:br>
            <a:r>
              <a:rPr lang="en-US" dirty="0" smtClean="0"/>
              <a:t>for OSP use</a:t>
            </a:r>
          </a:p>
          <a:p>
            <a:pPr lvl="1"/>
            <a:endParaRPr lang="en-US" dirty="0"/>
          </a:p>
          <a:p>
            <a:r>
              <a:rPr lang="en-US" dirty="0" smtClean="0"/>
              <a:t>All are invited to join the TLC, or may opt not to join</a:t>
            </a:r>
          </a:p>
          <a:p>
            <a:pPr lvl="1"/>
            <a:endParaRPr lang="en-US" dirty="0"/>
          </a:p>
          <a:p>
            <a:r>
              <a:rPr lang="en-US" dirty="0" smtClean="0"/>
              <a:t>TLC focuses on support and collaboration for using the simulations</a:t>
            </a:r>
          </a:p>
          <a:p>
            <a:pPr lvl="1"/>
            <a:endParaRPr lang="en-US" dirty="0"/>
          </a:p>
          <a:p>
            <a:r>
              <a:rPr lang="en-US" dirty="0" smtClean="0"/>
              <a:t>No pressure either way!</a:t>
            </a:r>
          </a:p>
          <a:p>
            <a:pPr lvl="1"/>
            <a:r>
              <a:rPr lang="en-US" dirty="0" smtClean="0"/>
              <a:t>Come to what you want, when you want</a:t>
            </a:r>
          </a:p>
        </p:txBody>
      </p:sp>
    </p:spTree>
    <p:extLst>
      <p:ext uri="{BB962C8B-B14F-4D97-AF65-F5344CB8AC3E}">
        <p14:creationId xmlns:p14="http://schemas.microsoft.com/office/powerpoint/2010/main" val="3202154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TLC or no?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TLC group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Invited to workshops</a:t>
            </a:r>
          </a:p>
          <a:p>
            <a:r>
              <a:rPr lang="en-US" dirty="0" smtClean="0"/>
              <a:t>Support on OSP simulation adaptation</a:t>
            </a:r>
          </a:p>
          <a:p>
            <a:r>
              <a:rPr lang="en-US" dirty="0" smtClean="0"/>
              <a:t>Access to materials</a:t>
            </a:r>
          </a:p>
          <a:p>
            <a:endParaRPr lang="en-US" dirty="0"/>
          </a:p>
          <a:p>
            <a:r>
              <a:rPr lang="en-US" dirty="0" smtClean="0"/>
              <a:t>Request classroom observations</a:t>
            </a:r>
          </a:p>
          <a:p>
            <a:r>
              <a:rPr lang="en-US" dirty="0" smtClean="0"/>
              <a:t>Student questionnaires</a:t>
            </a:r>
          </a:p>
          <a:p>
            <a:endParaRPr lang="en-US" dirty="0"/>
          </a:p>
          <a:p>
            <a:r>
              <a:rPr lang="en-US" dirty="0" smtClean="0"/>
              <a:t>Sharing within TLC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Non-TLC group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Invited to workshops</a:t>
            </a:r>
          </a:p>
          <a:p>
            <a:r>
              <a:rPr lang="en-US" dirty="0"/>
              <a:t>Support on OSP simulation adaptation</a:t>
            </a:r>
          </a:p>
          <a:p>
            <a:r>
              <a:rPr lang="en-US" dirty="0"/>
              <a:t>Access to materials</a:t>
            </a:r>
          </a:p>
          <a:p>
            <a:endParaRPr lang="en-US" dirty="0"/>
          </a:p>
          <a:p>
            <a:r>
              <a:rPr lang="en-US" dirty="0"/>
              <a:t>Request classroom observations</a:t>
            </a:r>
          </a:p>
          <a:p>
            <a:r>
              <a:rPr lang="en-US" dirty="0"/>
              <a:t>Student questionnaires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359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OSP-TLC Project Team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37518"/>
              </p:ext>
            </p:extLst>
          </p:nvPr>
        </p:nvGraphicFramePr>
        <p:xfrm>
          <a:off x="457200" y="167640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/>
                <a:gridCol w="3429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Name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Institution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Gavin W. Fulmer (PI)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NIE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Wee Loo Kang Lawrence (co-PI)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David Hung (co-PI)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NIE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Christine Lee (co-PI)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NIE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697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AST </a:t>
            </a:r>
            <a:r>
              <a:rPr lang="en-US" dirty="0" err="1" smtClean="0"/>
              <a:t>EduLab</a:t>
            </a:r>
            <a:r>
              <a:rPr lang="en-US" dirty="0" smtClean="0"/>
              <a:t> Feedback Form: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Shortened </a:t>
            </a:r>
            <a:r>
              <a:rPr lang="en-US" dirty="0"/>
              <a:t>url: </a:t>
            </a:r>
            <a:r>
              <a:rPr lang="en-US" u="sng" dirty="0">
                <a:hlinkClick r:id="rId2"/>
              </a:rPr>
              <a:t>www.Tinyurl.com/edulabsurvey2016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QR code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Additionally</a:t>
            </a:r>
            <a:r>
              <a:rPr lang="en-US" dirty="0"/>
              <a:t>, a bookmark webpage of the form can be directly accessed through the </a:t>
            </a:r>
            <a:r>
              <a:rPr lang="en-US" dirty="0" err="1"/>
              <a:t>eduLab</a:t>
            </a:r>
            <a:r>
              <a:rPr lang="en-US" dirty="0"/>
              <a:t> iPads’ browser.</a:t>
            </a:r>
          </a:p>
          <a:p>
            <a:endParaRPr lang="en-US" dirty="0"/>
          </a:p>
        </p:txBody>
      </p:sp>
      <p:pic>
        <p:nvPicPr>
          <p:cNvPr id="1028" name="Picture 4" descr="FAB025747799B54590AB3AFFE0F37A55@reso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052484"/>
            <a:ext cx="2519516" cy="2519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17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Workshop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Wee Loo Kang Lawrence (MOE)</a:t>
            </a:r>
          </a:p>
          <a:p>
            <a:r>
              <a:rPr lang="en-US" dirty="0" smtClean="0"/>
              <a:t>Dave Lommen (HCI)</a:t>
            </a:r>
          </a:p>
          <a:p>
            <a:r>
              <a:rPr lang="en-US" dirty="0" smtClean="0"/>
              <a:t>Gavin Fulmer (NIE)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87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Rough Agenda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063559"/>
              </p:ext>
            </p:extLst>
          </p:nvPr>
        </p:nvGraphicFramePr>
        <p:xfrm>
          <a:off x="457200" y="981075"/>
          <a:ext cx="8229600" cy="514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6980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440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Modeling-Oriented Instruction?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up scientific understanding through focus on </a:t>
            </a:r>
            <a:r>
              <a:rPr lang="en-US" b="1" i="1" dirty="0" smtClean="0"/>
              <a:t>models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model can be</a:t>
            </a:r>
          </a:p>
          <a:p>
            <a:pPr lvl="1"/>
            <a:r>
              <a:rPr lang="en-US" dirty="0" smtClean="0"/>
              <a:t>a </a:t>
            </a:r>
            <a:r>
              <a:rPr lang="en-US" b="1" i="1" dirty="0"/>
              <a:t>replica</a:t>
            </a:r>
            <a:r>
              <a:rPr lang="en-US" dirty="0"/>
              <a:t> of a real-world object or process</a:t>
            </a:r>
          </a:p>
          <a:p>
            <a:pPr lvl="1"/>
            <a:r>
              <a:rPr lang="en-US" dirty="0" smtClean="0"/>
              <a:t>an </a:t>
            </a:r>
            <a:r>
              <a:rPr lang="en-US" b="1" i="1" dirty="0"/>
              <a:t>exemplary</a:t>
            </a:r>
            <a:r>
              <a:rPr lang="en-US" dirty="0"/>
              <a:t> </a:t>
            </a:r>
            <a:r>
              <a:rPr lang="en-US" b="1" i="1" dirty="0"/>
              <a:t>demonstration</a:t>
            </a:r>
            <a:r>
              <a:rPr lang="en-US" dirty="0"/>
              <a:t> of relationships or principles</a:t>
            </a:r>
          </a:p>
          <a:p>
            <a:pPr lvl="1"/>
            <a:r>
              <a:rPr lang="en-US" dirty="0" smtClean="0"/>
              <a:t>a </a:t>
            </a:r>
            <a:r>
              <a:rPr lang="en-US" b="1" i="1" dirty="0"/>
              <a:t>mathematical representation</a:t>
            </a:r>
            <a:r>
              <a:rPr lang="en-US" dirty="0"/>
              <a:t> for describing and predicting phenomena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555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Modeling-Oriented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uncover, conjecture, </a:t>
            </a:r>
            <a:r>
              <a:rPr lang="en-US" dirty="0"/>
              <a:t>and test relationships</a:t>
            </a:r>
            <a:endParaRPr lang="en-US" dirty="0" smtClean="0"/>
          </a:p>
          <a:p>
            <a:pPr lvl="1"/>
            <a:r>
              <a:rPr lang="en-US" dirty="0"/>
              <a:t>To build conceptual </a:t>
            </a:r>
            <a:r>
              <a:rPr lang="en-US" dirty="0" smtClean="0"/>
              <a:t>mastery</a:t>
            </a:r>
          </a:p>
          <a:p>
            <a:pPr lvl="1"/>
            <a:endParaRPr lang="en-US" dirty="0"/>
          </a:p>
          <a:p>
            <a:r>
              <a:rPr lang="en-US" dirty="0" smtClean="0"/>
              <a:t>Create models and revise models</a:t>
            </a:r>
          </a:p>
          <a:p>
            <a:pPr lvl="1"/>
            <a:r>
              <a:rPr lang="en-US" dirty="0" smtClean="0"/>
              <a:t>As process of learning</a:t>
            </a:r>
          </a:p>
          <a:p>
            <a:pPr lvl="1"/>
            <a:r>
              <a:rPr lang="en-US" dirty="0" smtClean="0"/>
              <a:t>As product itself</a:t>
            </a:r>
          </a:p>
          <a:p>
            <a:pPr lvl="1"/>
            <a:endParaRPr lang="en-US" dirty="0"/>
          </a:p>
          <a:p>
            <a:r>
              <a:rPr lang="en-US" dirty="0" smtClean="0"/>
              <a:t>Guided by teacher – not told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6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Cycle of Schwarz &amp; </a:t>
            </a:r>
            <a:r>
              <a:rPr lang="en-US" dirty="0" err="1" smtClean="0"/>
              <a:t>Gwekwerere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358891"/>
              </p:ext>
            </p:extLst>
          </p:nvPr>
        </p:nvGraphicFramePr>
        <p:xfrm>
          <a:off x="457200" y="981075"/>
          <a:ext cx="8229600" cy="514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89501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Lesson and Discussion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65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and Wrapping Up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44627"/>
      </p:ext>
    </p:extLst>
  </p:cSld>
  <p:clrMapOvr>
    <a:masterClrMapping/>
  </p:clrMapOvr>
</p:sld>
</file>

<file path=ppt/theme/theme1.xml><?xml version="1.0" encoding="utf-8"?>
<a:theme xmlns:a="http://schemas.openxmlformats.org/drawingml/2006/main" name="NI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 1</Template>
  <TotalTime>406</TotalTime>
  <Words>294</Words>
  <Application>Microsoft Office PowerPoint</Application>
  <PresentationFormat>On-screen Show (4:3)</PresentationFormat>
  <Paragraphs>87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NIE 1</vt:lpstr>
      <vt:lpstr>Modelling with Simulations: Kinematics 1/3</vt:lpstr>
      <vt:lpstr>Today’s Workshop Team</vt:lpstr>
      <vt:lpstr>Rough Agenda</vt:lpstr>
      <vt:lpstr>Intro</vt:lpstr>
      <vt:lpstr>What is Modeling-Oriented Instruction?</vt:lpstr>
      <vt:lpstr>Goals of Modeling-Oriented Instruction</vt:lpstr>
      <vt:lpstr>Modeling Cycle of Schwarz &amp; Gwekwerere</vt:lpstr>
      <vt:lpstr>Sample Lesson and Discussion</vt:lpstr>
      <vt:lpstr>Reflection and Wrapping Up</vt:lpstr>
      <vt:lpstr>Invitation to Join Our Project!</vt:lpstr>
      <vt:lpstr>TLC or no?</vt:lpstr>
      <vt:lpstr>OSP-TLC Project Team</vt:lpstr>
      <vt:lpstr>AST EduLab Feedback Form: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Fulmer</dc:creator>
  <cp:lastModifiedBy>Fulmer</cp:lastModifiedBy>
  <cp:revision>8</cp:revision>
  <dcterms:created xsi:type="dcterms:W3CDTF">2016-01-18T09:03:10Z</dcterms:created>
  <dcterms:modified xsi:type="dcterms:W3CDTF">2016-01-18T15:49:54Z</dcterms:modified>
</cp:coreProperties>
</file>