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7" r:id="rId7"/>
    <p:sldId id="265" r:id="rId8"/>
    <p:sldId id="266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59744-4457-4CE6-AA9F-1C05445DF6EB}" type="datetimeFigureOut">
              <a:rPr lang="en-SG" smtClean="0"/>
              <a:t>26/10/2015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00D5D-F8EE-4273-9337-31CC4818E9D5}" type="slidenum">
              <a:rPr lang="en-SG" smtClean="0"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98775"/>
          </a:xfrm>
        </p:spPr>
        <p:txBody>
          <a:bodyPr>
            <a:noAutofit/>
          </a:bodyPr>
          <a:lstStyle/>
          <a:p>
            <a:r>
              <a:rPr lang="en-US" sz="8000" dirty="0" smtClean="0"/>
              <a:t>Describe Rate of Change on Graphs</a:t>
            </a:r>
            <a:endParaRPr lang="en-SG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criteria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At </a:t>
            </a:r>
            <a:r>
              <a:rPr lang="en-US" dirty="0"/>
              <a:t>the end of the lesson, the </a:t>
            </a:r>
            <a:r>
              <a:rPr lang="en-US" dirty="0" smtClean="0"/>
              <a:t>you would </a:t>
            </a:r>
            <a:r>
              <a:rPr lang="en-US" dirty="0"/>
              <a:t>be able to </a:t>
            </a:r>
            <a:endParaRPr lang="en-SG" dirty="0"/>
          </a:p>
          <a:p>
            <a:pPr lvl="0"/>
            <a:r>
              <a:rPr lang="en-US" dirty="0"/>
              <a:t>Describe the 3 types of rate of </a:t>
            </a:r>
            <a:r>
              <a:rPr lang="en-US" dirty="0" smtClean="0"/>
              <a:t>change on graphs</a:t>
            </a:r>
          </a:p>
          <a:p>
            <a:pPr marL="0" lv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/>
              <a:t>constant rate of change,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/>
              <a:t>	</a:t>
            </a:r>
            <a:r>
              <a:rPr lang="en-US" dirty="0" smtClean="0"/>
              <a:t>-  increasing </a:t>
            </a:r>
            <a:r>
              <a:rPr lang="en-US" dirty="0"/>
              <a:t>rate of change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/>
              <a:t>	</a:t>
            </a:r>
            <a:r>
              <a:rPr lang="en-US" dirty="0" smtClean="0"/>
              <a:t>-  decreasing </a:t>
            </a:r>
            <a:r>
              <a:rPr lang="en-US" dirty="0"/>
              <a:t>rate of change </a:t>
            </a:r>
            <a:endParaRPr lang="en-US" dirty="0" smtClean="0"/>
          </a:p>
          <a:p>
            <a:pPr lvl="0"/>
            <a:r>
              <a:rPr lang="en-US" dirty="0" smtClean="0"/>
              <a:t>Sketch </a:t>
            </a:r>
            <a:r>
              <a:rPr lang="en-US" dirty="0"/>
              <a:t>the shape of graph from the </a:t>
            </a:r>
            <a:r>
              <a:rPr lang="en-US" dirty="0" smtClean="0"/>
              <a:t>description </a:t>
            </a:r>
            <a:r>
              <a:rPr lang="en-US" dirty="0"/>
              <a:t>of the motion an object. 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Videos of Motion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Predict the of velocity of the moving objects</a:t>
            </a:r>
          </a:p>
          <a:p>
            <a:pPr lvl="1"/>
            <a:r>
              <a:rPr lang="en-US" dirty="0" smtClean="0"/>
              <a:t>Scene 1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Scene 2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Scene 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5656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0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Summary 1</a:t>
            </a:r>
            <a:endParaRPr lang="en-SG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You have learnt how to describe 3 </a:t>
            </a:r>
            <a:r>
              <a:rPr lang="en-US" dirty="0"/>
              <a:t>types </a:t>
            </a:r>
            <a:r>
              <a:rPr lang="en-US" dirty="0" smtClean="0"/>
              <a:t>displacement-time graphs</a:t>
            </a:r>
          </a:p>
          <a:p>
            <a:pPr marL="0" lv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/>
              <a:t>constant rate of change,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/>
              <a:t>	</a:t>
            </a:r>
            <a:r>
              <a:rPr lang="en-US" dirty="0" smtClean="0"/>
              <a:t>-  increasing </a:t>
            </a:r>
            <a:r>
              <a:rPr lang="en-US" dirty="0"/>
              <a:t>rate of change </a:t>
            </a:r>
            <a:endParaRPr lang="en-US" dirty="0" smtClean="0"/>
          </a:p>
          <a:p>
            <a:pPr marL="0" lvl="0" indent="0">
              <a:buNone/>
            </a:pPr>
            <a:r>
              <a:rPr lang="en-US" dirty="0"/>
              <a:t>	</a:t>
            </a:r>
            <a:r>
              <a:rPr lang="en-US" dirty="0" smtClean="0"/>
              <a:t>-  decreasing </a:t>
            </a:r>
            <a:r>
              <a:rPr lang="en-US" dirty="0"/>
              <a:t>rate of change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413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Summary 1</a:t>
            </a:r>
            <a:endParaRPr lang="en-SG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1) 	constant velocity, constant rate of change 	of displacement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	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475656" y="2879370"/>
            <a:ext cx="5519333" cy="2872596"/>
            <a:chOff x="1374049" y="3915558"/>
            <a:chExt cx="5519333" cy="2872596"/>
          </a:xfrm>
        </p:grpSpPr>
        <p:grpSp>
          <p:nvGrpSpPr>
            <p:cNvPr id="8" name="Group 7"/>
            <p:cNvGrpSpPr/>
            <p:nvPr/>
          </p:nvGrpSpPr>
          <p:grpSpPr>
            <a:xfrm>
              <a:off x="2987824" y="3936713"/>
              <a:ext cx="3231976" cy="2653756"/>
              <a:chOff x="1547664" y="3356992"/>
              <a:chExt cx="3231976" cy="2653756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1547664" y="3356992"/>
                <a:ext cx="0" cy="2653755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/>
              <p:cNvCxnSpPr/>
              <p:nvPr/>
            </p:nvCxnSpPr>
            <p:spPr>
              <a:xfrm flipV="1">
                <a:off x="1547664" y="6010747"/>
                <a:ext cx="3231976" cy="1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1374049" y="3915558"/>
              <a:ext cx="1613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displacement</a:t>
              </a:r>
              <a:endParaRPr lang="en-SG" sz="20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19800" y="6388044"/>
              <a:ext cx="6735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time</a:t>
              </a:r>
              <a:endParaRPr lang="en-SG" sz="2000" b="1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 flipV="1">
              <a:off x="3015889" y="4315668"/>
              <a:ext cx="2664296" cy="2272431"/>
            </a:xfrm>
            <a:prstGeom prst="line">
              <a:avLst/>
            </a:prstGeom>
            <a:ln w="349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989" y="3429000"/>
            <a:ext cx="1500455" cy="1373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76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Summary 1</a:t>
            </a:r>
            <a:endParaRPr lang="en-SG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2</a:t>
            </a:r>
            <a:r>
              <a:rPr lang="en-US" dirty="0" smtClean="0"/>
              <a:t>) 	increasing velocity, increasing rate of 	change of displacement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	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475656" y="2879370"/>
            <a:ext cx="5519333" cy="2872596"/>
            <a:chOff x="1475656" y="2879370"/>
            <a:chExt cx="5519333" cy="2872596"/>
          </a:xfrm>
        </p:grpSpPr>
        <p:grpSp>
          <p:nvGrpSpPr>
            <p:cNvPr id="8" name="Group 7"/>
            <p:cNvGrpSpPr/>
            <p:nvPr/>
          </p:nvGrpSpPr>
          <p:grpSpPr>
            <a:xfrm>
              <a:off x="3089431" y="2900525"/>
              <a:ext cx="3231976" cy="2653756"/>
              <a:chOff x="1547664" y="3356992"/>
              <a:chExt cx="3231976" cy="2653756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1547664" y="3356992"/>
                <a:ext cx="0" cy="2653755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/>
              <p:cNvCxnSpPr/>
              <p:nvPr/>
            </p:nvCxnSpPr>
            <p:spPr>
              <a:xfrm flipV="1">
                <a:off x="1547664" y="6010747"/>
                <a:ext cx="3231976" cy="1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1475656" y="2879370"/>
              <a:ext cx="1613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displacement</a:t>
              </a:r>
              <a:endParaRPr lang="en-SG" sz="20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21407" y="5351856"/>
              <a:ext cx="6735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time</a:t>
              </a:r>
              <a:endParaRPr lang="en-SG" sz="2000" b="1" dirty="0"/>
            </a:p>
          </p:txBody>
        </p:sp>
      </p:grpSp>
      <p:sp>
        <p:nvSpPr>
          <p:cNvPr id="7" name="Freeform 6"/>
          <p:cNvSpPr/>
          <p:nvPr/>
        </p:nvSpPr>
        <p:spPr>
          <a:xfrm>
            <a:off x="3089564" y="3200400"/>
            <a:ext cx="2646218" cy="2355273"/>
          </a:xfrm>
          <a:custGeom>
            <a:avLst/>
            <a:gdLst>
              <a:gd name="connsiteX0" fmla="*/ 0 w 2646218"/>
              <a:gd name="connsiteY0" fmla="*/ 2355273 h 2355273"/>
              <a:gd name="connsiteX1" fmla="*/ 1427018 w 2646218"/>
              <a:gd name="connsiteY1" fmla="*/ 1579418 h 2355273"/>
              <a:gd name="connsiteX2" fmla="*/ 2161309 w 2646218"/>
              <a:gd name="connsiteY2" fmla="*/ 858982 h 2355273"/>
              <a:gd name="connsiteX3" fmla="*/ 2646218 w 2646218"/>
              <a:gd name="connsiteY3" fmla="*/ 0 h 235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6218" h="2355273">
                <a:moveTo>
                  <a:pt x="0" y="2355273"/>
                </a:moveTo>
                <a:cubicBezTo>
                  <a:pt x="533400" y="2092036"/>
                  <a:pt x="1066800" y="1828800"/>
                  <a:pt x="1427018" y="1579418"/>
                </a:cubicBezTo>
                <a:cubicBezTo>
                  <a:pt x="1787236" y="1330036"/>
                  <a:pt x="1958109" y="1122218"/>
                  <a:pt x="2161309" y="858982"/>
                </a:cubicBezTo>
                <a:cubicBezTo>
                  <a:pt x="2364509" y="595746"/>
                  <a:pt x="2505363" y="297873"/>
                  <a:pt x="2646218" y="0"/>
                </a:cubicBezTo>
              </a:path>
            </a:pathLst>
          </a:custGeom>
          <a:noFill/>
          <a:ln w="349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989" y="3504100"/>
            <a:ext cx="1419728" cy="1419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285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Summary 1</a:t>
            </a:r>
            <a:endParaRPr lang="en-SG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3) 	decreasing velocity, decreasing rate of 	change of displacement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	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475656" y="2879370"/>
            <a:ext cx="5519333" cy="2872596"/>
            <a:chOff x="1475656" y="2879370"/>
            <a:chExt cx="5519333" cy="2872596"/>
          </a:xfrm>
        </p:grpSpPr>
        <p:grpSp>
          <p:nvGrpSpPr>
            <p:cNvPr id="8" name="Group 7"/>
            <p:cNvGrpSpPr/>
            <p:nvPr/>
          </p:nvGrpSpPr>
          <p:grpSpPr>
            <a:xfrm>
              <a:off x="3089431" y="2900525"/>
              <a:ext cx="3231976" cy="2653756"/>
              <a:chOff x="1547664" y="3356992"/>
              <a:chExt cx="3231976" cy="2653756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1547664" y="3356992"/>
                <a:ext cx="0" cy="2653755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/>
              <p:cNvCxnSpPr/>
              <p:nvPr/>
            </p:nvCxnSpPr>
            <p:spPr>
              <a:xfrm flipV="1">
                <a:off x="1547664" y="6010747"/>
                <a:ext cx="3231976" cy="1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1475656" y="2879370"/>
              <a:ext cx="1613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displacement</a:t>
              </a:r>
              <a:endParaRPr lang="en-SG" sz="20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21407" y="5351856"/>
              <a:ext cx="6735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time</a:t>
              </a:r>
              <a:endParaRPr lang="en-SG" sz="2000" b="1" dirty="0"/>
            </a:p>
          </p:txBody>
        </p:sp>
      </p:grpSp>
      <p:sp>
        <p:nvSpPr>
          <p:cNvPr id="7" name="Freeform 6"/>
          <p:cNvSpPr/>
          <p:nvPr/>
        </p:nvSpPr>
        <p:spPr>
          <a:xfrm rot="10800000">
            <a:off x="3089564" y="3172690"/>
            <a:ext cx="2646218" cy="2355273"/>
          </a:xfrm>
          <a:custGeom>
            <a:avLst/>
            <a:gdLst>
              <a:gd name="connsiteX0" fmla="*/ 0 w 2646218"/>
              <a:gd name="connsiteY0" fmla="*/ 2355273 h 2355273"/>
              <a:gd name="connsiteX1" fmla="*/ 1427018 w 2646218"/>
              <a:gd name="connsiteY1" fmla="*/ 1579418 h 2355273"/>
              <a:gd name="connsiteX2" fmla="*/ 2161309 w 2646218"/>
              <a:gd name="connsiteY2" fmla="*/ 858982 h 2355273"/>
              <a:gd name="connsiteX3" fmla="*/ 2646218 w 2646218"/>
              <a:gd name="connsiteY3" fmla="*/ 0 h 235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6218" h="2355273">
                <a:moveTo>
                  <a:pt x="0" y="2355273"/>
                </a:moveTo>
                <a:cubicBezTo>
                  <a:pt x="533400" y="2092036"/>
                  <a:pt x="1066800" y="1828800"/>
                  <a:pt x="1427018" y="1579418"/>
                </a:cubicBezTo>
                <a:cubicBezTo>
                  <a:pt x="1787236" y="1330036"/>
                  <a:pt x="1958109" y="1122218"/>
                  <a:pt x="2161309" y="858982"/>
                </a:cubicBezTo>
                <a:cubicBezTo>
                  <a:pt x="2364509" y="595746"/>
                  <a:pt x="2505363" y="297873"/>
                  <a:pt x="2646218" y="0"/>
                </a:cubicBezTo>
              </a:path>
            </a:pathLst>
          </a:custGeom>
          <a:noFill/>
          <a:ln w="349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3279480"/>
            <a:ext cx="1540667" cy="1517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208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Summary 2</a:t>
            </a:r>
            <a:endParaRPr lang="en-SG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You have done sketch </a:t>
            </a:r>
            <a:r>
              <a:rPr lang="en-US" dirty="0"/>
              <a:t>the shape of graph from the description of the motion an object. </a:t>
            </a:r>
            <a:endParaRPr lang="en-SG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	- constant velocity, 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	-  increasing velocity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	-  decreasing velocity</a:t>
            </a:r>
          </a:p>
        </p:txBody>
      </p:sp>
    </p:spTree>
    <p:extLst>
      <p:ext uri="{BB962C8B-B14F-4D97-AF65-F5344CB8AC3E}">
        <p14:creationId xmlns:p14="http://schemas.microsoft.com/office/powerpoint/2010/main" val="295642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97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Describe Rate of Change on Graphs</vt:lpstr>
      <vt:lpstr>Success criteria</vt:lpstr>
      <vt:lpstr>Videos of Motion</vt:lpstr>
      <vt:lpstr>PowerPoint Presentation</vt:lpstr>
      <vt:lpstr>Summary 1</vt:lpstr>
      <vt:lpstr>Summary 1</vt:lpstr>
      <vt:lpstr>Summary 1</vt:lpstr>
      <vt:lpstr>Summary 1</vt:lpstr>
      <vt:lpstr>Summary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Density</dc:title>
  <dc:creator>Sony</dc:creator>
  <cp:lastModifiedBy>user</cp:lastModifiedBy>
  <cp:revision>13</cp:revision>
  <dcterms:created xsi:type="dcterms:W3CDTF">2014-07-07T15:45:43Z</dcterms:created>
  <dcterms:modified xsi:type="dcterms:W3CDTF">2015-10-26T13:06:32Z</dcterms:modified>
</cp:coreProperties>
</file>